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5" r:id="rId2"/>
    <p:sldId id="259" r:id="rId3"/>
    <p:sldId id="258" r:id="rId4"/>
    <p:sldId id="260" r:id="rId5"/>
    <p:sldId id="276" r:id="rId6"/>
    <p:sldId id="263" r:id="rId7"/>
    <p:sldId id="264" r:id="rId8"/>
    <p:sldId id="279" r:id="rId9"/>
    <p:sldId id="275" r:id="rId10"/>
    <p:sldId id="267" r:id="rId11"/>
    <p:sldId id="281" r:id="rId12"/>
    <p:sldId id="268" r:id="rId13"/>
    <p:sldId id="269" r:id="rId14"/>
    <p:sldId id="270" r:id="rId15"/>
    <p:sldId id="283" r:id="rId16"/>
    <p:sldId id="284" r:id="rId17"/>
    <p:sldId id="280" r:id="rId18"/>
    <p:sldId id="265" r:id="rId19"/>
    <p:sldId id="271"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940C10-FB19-4552-B751-4444133C59D7}">
          <p14:sldIdLst>
            <p14:sldId id="285"/>
            <p14:sldId id="259"/>
            <p14:sldId id="258"/>
            <p14:sldId id="260"/>
            <p14:sldId id="276"/>
            <p14:sldId id="263"/>
            <p14:sldId id="264"/>
            <p14:sldId id="279"/>
            <p14:sldId id="275"/>
            <p14:sldId id="267"/>
            <p14:sldId id="281"/>
            <p14:sldId id="268"/>
            <p14:sldId id="269"/>
            <p14:sldId id="270"/>
            <p14:sldId id="283"/>
            <p14:sldId id="284"/>
          </p14:sldIdLst>
        </p14:section>
        <p14:section name="Unused" id="{AE3BB450-86BA-46F0-909F-F9B6EF73DDCC}">
          <p14:sldIdLst>
            <p14:sldId id="280"/>
            <p14:sldId id="265"/>
            <p14:sldId id="271"/>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52A"/>
    <a:srgbClr val="F37622"/>
    <a:srgbClr val="44546A"/>
    <a:srgbClr val="F2EDD9"/>
    <a:srgbClr val="F5F3EF"/>
    <a:srgbClr val="F043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74178" autoAdjust="0"/>
  </p:normalViewPr>
  <p:slideViewPr>
    <p:cSldViewPr snapToGrid="0">
      <p:cViewPr varScale="1">
        <p:scale>
          <a:sx n="71" d="100"/>
          <a:sy n="71" d="100"/>
        </p:scale>
        <p:origin x="95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B9679-CF84-465A-8915-FA8E11E279B1}"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C6D7A-B94F-42F1-AC08-EEC22AF9002B}" type="slidenum">
              <a:rPr lang="en-US" smtClean="0"/>
              <a:t>‹#›</a:t>
            </a:fld>
            <a:endParaRPr lang="en-US"/>
          </a:p>
        </p:txBody>
      </p:sp>
    </p:spTree>
    <p:extLst>
      <p:ext uri="{BB962C8B-B14F-4D97-AF65-F5344CB8AC3E}">
        <p14:creationId xmlns:p14="http://schemas.microsoft.com/office/powerpoint/2010/main" val="340303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welcome to our talk and thank you for being here. In the next 20 minutes, I will show you some examples of how we, as learners, represent patterns, specifically the phonotactic patterns in our mind. We will also learn more about the neurophysiological markers of this learning process.</a:t>
            </a:r>
          </a:p>
          <a:p>
            <a:endParaRPr lang="en-US" dirty="0"/>
          </a:p>
          <a:p>
            <a:r>
              <a:rPr lang="en-US" dirty="0"/>
              <a:t>We are constantly trying to make sense of data. This is true as scientists, but it’s also true as learners. Learners are trying to find patterns in data to create a more accurate world model – to converge on a knowledge state that accurately reflects the world.</a:t>
            </a:r>
          </a:p>
          <a:p>
            <a:endParaRPr lang="en-US" dirty="0"/>
          </a:p>
          <a:p>
            <a:r>
              <a:rPr lang="en-US" dirty="0"/>
              <a:t>In addition, learners constantly making generalizations from data. As scientists, we are trying to reverse engineer this learning process to understand the knowledge state that the learner converges on.</a:t>
            </a:r>
          </a:p>
          <a:p>
            <a:endParaRPr lang="en-US" dirty="0"/>
          </a:p>
        </p:txBody>
      </p:sp>
      <p:sp>
        <p:nvSpPr>
          <p:cNvPr id="4" name="Slide Number Placeholder 3"/>
          <p:cNvSpPr>
            <a:spLocks noGrp="1"/>
          </p:cNvSpPr>
          <p:nvPr>
            <p:ph type="sldNum" sz="quarter" idx="5"/>
          </p:nvPr>
        </p:nvSpPr>
        <p:spPr/>
        <p:txBody>
          <a:bodyPr/>
          <a:lstStyle/>
          <a:p>
            <a:fld id="{278C6D7A-B94F-42F1-AC08-EEC22AF9002B}" type="slidenum">
              <a:rPr lang="en-US" smtClean="0"/>
              <a:t>2</a:t>
            </a:fld>
            <a:endParaRPr lang="en-US"/>
          </a:p>
        </p:txBody>
      </p:sp>
    </p:spTree>
    <p:extLst>
      <p:ext uri="{BB962C8B-B14F-4D97-AF65-F5344CB8AC3E}">
        <p14:creationId xmlns:p14="http://schemas.microsoft.com/office/powerpoint/2010/main" val="87739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the hypotheses and predictions. At the behavioral level, we measured learning with D’ prime: Thus, higher and positive d’ means learning happened. At the neural level, we will look for P3 – to index categorization difference between harmonic and disharmonic words. We expect to observe P3 300ms after violation point. We also look for LPC – to index anomaly detection in disharmonic words. We expect to observe it 600ms after violation point.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current dataset, there are two possible grammars that the learners can converge on: SL and SP. SL is a useful strategy for short words, while SP is a better strategy for longer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they go with the SL grammar for both patterns, it is predicted that there will be a difference between the two groups. A difference in d’,  and a difference in P3 or LPC amplitude or the time course of the neural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they go with the SP grammar, there will no difference between the groups.</a:t>
            </a:r>
          </a:p>
        </p:txBody>
      </p:sp>
      <p:sp>
        <p:nvSpPr>
          <p:cNvPr id="4" name="Slide Number Placeholder 3"/>
          <p:cNvSpPr>
            <a:spLocks noGrp="1"/>
          </p:cNvSpPr>
          <p:nvPr>
            <p:ph type="sldNum" sz="quarter" idx="5"/>
          </p:nvPr>
        </p:nvSpPr>
        <p:spPr/>
        <p:txBody>
          <a:bodyPr/>
          <a:lstStyle/>
          <a:p>
            <a:fld id="{278C6D7A-B94F-42F1-AC08-EEC22AF9002B}" type="slidenum">
              <a:rPr lang="en-US" smtClean="0"/>
              <a:t>11</a:t>
            </a:fld>
            <a:endParaRPr lang="en-US"/>
          </a:p>
        </p:txBody>
      </p:sp>
    </p:spTree>
    <p:extLst>
      <p:ext uri="{BB962C8B-B14F-4D97-AF65-F5344CB8AC3E}">
        <p14:creationId xmlns:p14="http://schemas.microsoft.com/office/powerpoint/2010/main" val="92880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d’ results:</a:t>
            </a:r>
          </a:p>
          <a:p>
            <a:r>
              <a:rPr lang="en-US" dirty="0"/>
              <a:t>The orange lines represent the means.</a:t>
            </a:r>
          </a:p>
          <a:p>
            <a:r>
              <a:rPr lang="en-US" dirty="0"/>
              <a:t>While the </a:t>
            </a:r>
            <a:r>
              <a:rPr lang="en-US" dirty="0" err="1"/>
              <a:t>saso</a:t>
            </a:r>
            <a:r>
              <a:rPr lang="en-US" dirty="0"/>
              <a:t> group showed significant d’ , </a:t>
            </a:r>
            <a:r>
              <a:rPr lang="en-US" dirty="0" err="1"/>
              <a:t>sakaso</a:t>
            </a:r>
            <a:r>
              <a:rPr lang="en-US" dirty="0"/>
              <a:t> group’s d’ is not significantly different from zero and actually the mean is around zero.</a:t>
            </a:r>
          </a:p>
          <a:p>
            <a:endParaRPr lang="en-US" dirty="0"/>
          </a:p>
          <a:p>
            <a:r>
              <a:rPr lang="en-US" dirty="0"/>
              <a:t>Although there was a significant group difference, the </a:t>
            </a:r>
            <a:r>
              <a:rPr lang="en-US" dirty="0" err="1"/>
              <a:t>sakaso</a:t>
            </a:r>
            <a:r>
              <a:rPr lang="en-US" dirty="0"/>
              <a:t> group did not learn the pattern. </a:t>
            </a:r>
          </a:p>
          <a:p>
            <a:endParaRPr lang="en-US" dirty="0"/>
          </a:p>
          <a:p>
            <a:r>
              <a:rPr lang="en-US" dirty="0"/>
              <a:t>The </a:t>
            </a:r>
            <a:r>
              <a:rPr lang="en-US" sz="1200" b="0" i="0" kern="1200" dirty="0">
                <a:solidFill>
                  <a:schemeClr val="tx1"/>
                </a:solidFill>
                <a:effectLst/>
                <a:latin typeface="+mn-lt"/>
                <a:ea typeface="+mn-ea"/>
                <a:cs typeface="+mn-cs"/>
              </a:rPr>
              <a:t>fact that subjects didn't learn the rule from the long words shows that they were converging on an SL grammar.</a:t>
            </a:r>
            <a:endParaRPr lang="en-US" dirty="0"/>
          </a:p>
          <a:p>
            <a:r>
              <a:rPr lang="en-US" dirty="0"/>
              <a:t>Let’s look at the neural results.</a:t>
            </a:r>
          </a:p>
        </p:txBody>
      </p:sp>
      <p:sp>
        <p:nvSpPr>
          <p:cNvPr id="4" name="Slide Number Placeholder 3"/>
          <p:cNvSpPr>
            <a:spLocks noGrp="1"/>
          </p:cNvSpPr>
          <p:nvPr>
            <p:ph type="sldNum" sz="quarter" idx="5"/>
          </p:nvPr>
        </p:nvSpPr>
        <p:spPr/>
        <p:txBody>
          <a:bodyPr/>
          <a:lstStyle/>
          <a:p>
            <a:fld id="{278C6D7A-B94F-42F1-AC08-EEC22AF9002B}" type="slidenum">
              <a:rPr lang="en-US" smtClean="0"/>
              <a:t>12</a:t>
            </a:fld>
            <a:endParaRPr lang="en-US"/>
          </a:p>
        </p:txBody>
      </p:sp>
    </p:spTree>
    <p:extLst>
      <p:ext uri="{BB962C8B-B14F-4D97-AF65-F5344CB8AC3E}">
        <p14:creationId xmlns:p14="http://schemas.microsoft.com/office/powerpoint/2010/main" val="207330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first part of the neural results:</a:t>
            </a:r>
          </a:p>
          <a:p>
            <a:endParaRPr lang="en-US" dirty="0"/>
          </a:p>
          <a:p>
            <a:r>
              <a:rPr lang="en-US" dirty="0"/>
              <a:t>On the left you see the </a:t>
            </a:r>
            <a:r>
              <a:rPr lang="en-US" dirty="0" err="1"/>
              <a:t>saso</a:t>
            </a:r>
            <a:r>
              <a:rPr lang="en-US" dirty="0"/>
              <a:t> group, Blue waveform represent harmonic stimuli, red disharmonic and black is the difference wave form. Right after the offset of the word, the 400 ms, the blue and red here started to diverge, and this difference peaks at 500 ms which is exactly 300 ms after the violation point. Here is the topographic distribution of this response: a fronto central positivity. So we have our P3.</a:t>
            </a:r>
          </a:p>
          <a:p>
            <a:endParaRPr lang="en-US" dirty="0"/>
          </a:p>
          <a:p>
            <a:r>
              <a:rPr lang="en-US" dirty="0"/>
              <a:t>On the right, we see the same waveform graph for the </a:t>
            </a:r>
            <a:r>
              <a:rPr lang="en-US" dirty="0" err="1"/>
              <a:t>sakaso</a:t>
            </a:r>
            <a:r>
              <a:rPr lang="en-US" dirty="0"/>
              <a:t> group, the difference between blue and red is not significant, therefore the black wave is bouncing around zero. Here is the topographic distribution.</a:t>
            </a:r>
          </a:p>
          <a:p>
            <a:endParaRPr lang="en-US" dirty="0"/>
          </a:p>
          <a:p>
            <a:r>
              <a:rPr lang="en-US" dirty="0"/>
              <a:t>So we have a significant neural response for the short words which is following the behavioral results.</a:t>
            </a:r>
          </a:p>
        </p:txBody>
      </p:sp>
      <p:sp>
        <p:nvSpPr>
          <p:cNvPr id="4" name="Slide Number Placeholder 3"/>
          <p:cNvSpPr>
            <a:spLocks noGrp="1"/>
          </p:cNvSpPr>
          <p:nvPr>
            <p:ph type="sldNum" sz="quarter" idx="5"/>
          </p:nvPr>
        </p:nvSpPr>
        <p:spPr/>
        <p:txBody>
          <a:bodyPr/>
          <a:lstStyle/>
          <a:p>
            <a:fld id="{278C6D7A-B94F-42F1-AC08-EEC22AF9002B}" type="slidenum">
              <a:rPr lang="en-US" smtClean="0"/>
              <a:t>13</a:t>
            </a:fld>
            <a:endParaRPr lang="en-US"/>
          </a:p>
        </p:txBody>
      </p:sp>
    </p:spTree>
    <p:extLst>
      <p:ext uri="{BB962C8B-B14F-4D97-AF65-F5344CB8AC3E}">
        <p14:creationId xmlns:p14="http://schemas.microsoft.com/office/powerpoint/2010/main" val="219464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part of the neural results, we will look for the LPC effect. </a:t>
            </a:r>
          </a:p>
          <a:p>
            <a:endParaRPr lang="en-US" dirty="0"/>
          </a:p>
          <a:p>
            <a:r>
              <a:rPr lang="en-US" dirty="0"/>
              <a:t>On the left, in the late time window, disharmonic words elicited more positivity than the harmonic words. This is a typical syntax like P600 response where the ungrammatical stimuli elicited more positivity. The peak of the response is around 800 ms which is 600 ms after the violation point. And here is the topographic distribution of this response: nice parietal positivity.</a:t>
            </a:r>
          </a:p>
          <a:p>
            <a:endParaRPr lang="en-US" dirty="0"/>
          </a:p>
          <a:p>
            <a:r>
              <a:rPr lang="en-US" dirty="0"/>
              <a:t>On the right, again no difference between blue and red, therefore no LPC which is reflected in the topo map too.</a:t>
            </a:r>
          </a:p>
        </p:txBody>
      </p:sp>
      <p:sp>
        <p:nvSpPr>
          <p:cNvPr id="4" name="Slide Number Placeholder 3"/>
          <p:cNvSpPr>
            <a:spLocks noGrp="1"/>
          </p:cNvSpPr>
          <p:nvPr>
            <p:ph type="sldNum" sz="quarter" idx="5"/>
          </p:nvPr>
        </p:nvSpPr>
        <p:spPr/>
        <p:txBody>
          <a:bodyPr/>
          <a:lstStyle/>
          <a:p>
            <a:fld id="{278C6D7A-B94F-42F1-AC08-EEC22AF9002B}" type="slidenum">
              <a:rPr lang="en-US" smtClean="0"/>
              <a:t>14</a:t>
            </a:fld>
            <a:endParaRPr lang="en-US"/>
          </a:p>
        </p:txBody>
      </p:sp>
    </p:spTree>
    <p:extLst>
      <p:ext uri="{BB962C8B-B14F-4D97-AF65-F5344CB8AC3E}">
        <p14:creationId xmlns:p14="http://schemas.microsoft.com/office/powerpoint/2010/main" val="289228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showed that our participants learned the rule when words were short, but failed to learn when the words were long. But why did the learners in the second group really failed? </a:t>
            </a:r>
          </a:p>
          <a:p>
            <a:pPr marL="171450" indent="-171450">
              <a:buFont typeface="Arial" panose="020B0604020202020204" pitchFamily="34" charset="0"/>
              <a:buChar char="•"/>
            </a:pPr>
            <a:r>
              <a:rPr lang="en-US" dirty="0"/>
              <a:t>The first reason might relate to the L1 effect. Specifically, the learners did not prefer to represent these patterns at the </a:t>
            </a:r>
            <a:r>
              <a:rPr lang="en-US" dirty="0" err="1"/>
              <a:t>peicewise</a:t>
            </a:r>
            <a:r>
              <a:rPr lang="en-US" dirty="0"/>
              <a:t> level due to the fact that English does not have a vowel or consonant harmony kind of long distance patten. Therefore, they go with the local rule.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Secondly, we saw that increasing the word length boost up the hypothesis space for SL grammars. While keeping track of all the possible adjacent substrings work for the short words, for longer words it does not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Thirdly, our learners started with the local dependency rule and it was OK for them to keep 3 adjacent strings in their working memory but when it comes to keep 5 things in the memory, they could not do that.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last point I want to discuss is about the simplicity bias. There is a simplicity bias when generalizing from the ambiguous data. Our patterns here were ambiguous in the sense that the data can be explained by two different grammars. And it seems when pattern is ambiguous, learners prefer SL, which is why they failed in the longer word.</a:t>
            </a:r>
          </a:p>
        </p:txBody>
      </p:sp>
      <p:sp>
        <p:nvSpPr>
          <p:cNvPr id="4" name="Slide Number Placeholder 3"/>
          <p:cNvSpPr>
            <a:spLocks noGrp="1"/>
          </p:cNvSpPr>
          <p:nvPr>
            <p:ph type="sldNum" sz="quarter" idx="5"/>
          </p:nvPr>
        </p:nvSpPr>
        <p:spPr/>
        <p:txBody>
          <a:bodyPr/>
          <a:lstStyle/>
          <a:p>
            <a:fld id="{278C6D7A-B94F-42F1-AC08-EEC22AF9002B}" type="slidenum">
              <a:rPr lang="en-US" smtClean="0"/>
              <a:t>15</a:t>
            </a:fld>
            <a:endParaRPr lang="en-US"/>
          </a:p>
        </p:txBody>
      </p:sp>
    </p:spTree>
    <p:extLst>
      <p:ext uri="{BB962C8B-B14F-4D97-AF65-F5344CB8AC3E}">
        <p14:creationId xmlns:p14="http://schemas.microsoft.com/office/powerpoint/2010/main" val="634524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highlight>
                  <a:srgbClr val="F5F3EF"/>
                </a:highlight>
                <a:latin typeface="+mn-lt"/>
                <a:ea typeface="+mn-ea"/>
                <a:cs typeface="+mn-cs"/>
              </a:rPr>
              <a:t>To sum up, our learners attempted to generalize a strictly local rule, even when this led them astray and prevented them from converging on the correct grammar.</a:t>
            </a:r>
          </a:p>
          <a:p>
            <a:endParaRPr lang="en-US" sz="1200" kern="1200" dirty="0">
              <a:solidFill>
                <a:schemeClr val="tx2"/>
              </a:solidFill>
              <a:highlight>
                <a:srgbClr val="F5F3EF"/>
              </a:highlight>
              <a:latin typeface="+mn-lt"/>
              <a:ea typeface="+mn-ea"/>
              <a:cs typeface="+mn-cs"/>
            </a:endParaRPr>
          </a:p>
          <a:p>
            <a:r>
              <a:rPr lang="en-US" sz="1200" kern="1200" dirty="0">
                <a:solidFill>
                  <a:schemeClr val="tx2"/>
                </a:solidFill>
                <a:highlight>
                  <a:srgbClr val="F5F3EF"/>
                </a:highlight>
                <a:latin typeface="+mn-lt"/>
                <a:ea typeface="+mn-ea"/>
                <a:cs typeface="+mn-cs"/>
              </a:rPr>
              <a:t>This reminds me of an old joke – </a:t>
            </a:r>
            <a:r>
              <a:rPr lang="en-US" sz="1200" kern="1200" dirty="0">
                <a:solidFill>
                  <a:schemeClr val="tx2"/>
                </a:solidFill>
                <a:latin typeface="+mn-lt"/>
                <a:ea typeface="+mn-ea"/>
                <a:cs typeface="+mn-cs"/>
              </a:rPr>
              <a:t>A man on one side of a river shouts to a farmer standing on the other side, “Hey, how do I get to the town on the other side of the river?”. </a:t>
            </a:r>
            <a:r>
              <a:rPr lang="en-US" sz="1200" kern="1200" dirty="0">
                <a:solidFill>
                  <a:schemeClr val="tx2"/>
                </a:solidFill>
                <a:highlight>
                  <a:srgbClr val="F5F3EF"/>
                </a:highlight>
                <a:latin typeface="+mn-lt"/>
                <a:ea typeface="+mn-ea"/>
                <a:cs typeface="+mn-cs"/>
              </a:rPr>
              <a:t>The farmer tells him several paths to town but all of them starts on the other side of the river. The man asks, that’s fine, but </a:t>
            </a:r>
            <a:r>
              <a:rPr lang="en-US" sz="1200" i="1" kern="1200" dirty="0">
                <a:solidFill>
                  <a:schemeClr val="tx2"/>
                </a:solidFill>
                <a:highlight>
                  <a:srgbClr val="F5F3EF"/>
                </a:highlight>
                <a:latin typeface="+mn-lt"/>
                <a:ea typeface="+mn-ea"/>
                <a:cs typeface="+mn-cs"/>
              </a:rPr>
              <a:t>how do I get there from here?</a:t>
            </a:r>
            <a:r>
              <a:rPr lang="en-US" sz="1200" i="0" kern="1200" dirty="0">
                <a:solidFill>
                  <a:schemeClr val="tx2"/>
                </a:solidFill>
                <a:highlight>
                  <a:srgbClr val="F5F3EF"/>
                </a:highlight>
                <a:latin typeface="+mn-lt"/>
                <a:ea typeface="+mn-ea"/>
                <a:cs typeface="+mn-cs"/>
              </a:rPr>
              <a:t> And the farmer says, well, I wouldn’t start from there.</a:t>
            </a:r>
          </a:p>
          <a:p>
            <a:endParaRPr lang="en-US" sz="1200" i="0" kern="1200" dirty="0">
              <a:solidFill>
                <a:schemeClr val="tx2"/>
              </a:solidFill>
              <a:highlight>
                <a:srgbClr val="F5F3EF"/>
              </a:highlight>
              <a:latin typeface="+mn-lt"/>
              <a:ea typeface="+mn-ea"/>
              <a:cs typeface="+mn-cs"/>
            </a:endParaRPr>
          </a:p>
          <a:p>
            <a:r>
              <a:rPr lang="en-US" sz="1200" i="0" kern="1200" dirty="0">
                <a:solidFill>
                  <a:schemeClr val="tx2"/>
                </a:solidFill>
                <a:highlight>
                  <a:srgbClr val="F5F3EF"/>
                </a:highlight>
                <a:latin typeface="+mn-lt"/>
                <a:ea typeface="+mn-ea"/>
                <a:cs typeface="+mn-cs"/>
              </a:rPr>
              <a:t>So, How do we converge on the correct grammar for long distance patterns? If our starting point assumes locality, well, maybe we shouldn’t start from there!</a:t>
            </a:r>
          </a:p>
          <a:p>
            <a:endParaRPr lang="en-US" dirty="0"/>
          </a:p>
        </p:txBody>
      </p:sp>
      <p:sp>
        <p:nvSpPr>
          <p:cNvPr id="4" name="Slide Number Placeholder 3"/>
          <p:cNvSpPr>
            <a:spLocks noGrp="1"/>
          </p:cNvSpPr>
          <p:nvPr>
            <p:ph type="sldNum" sz="quarter" idx="5"/>
          </p:nvPr>
        </p:nvSpPr>
        <p:spPr/>
        <p:txBody>
          <a:bodyPr/>
          <a:lstStyle/>
          <a:p>
            <a:fld id="{278C6D7A-B94F-42F1-AC08-EEC22AF9002B}" type="slidenum">
              <a:rPr lang="en-US" smtClean="0"/>
              <a:t>16</a:t>
            </a:fld>
            <a:endParaRPr lang="en-US"/>
          </a:p>
        </p:txBody>
      </p:sp>
    </p:spTree>
    <p:extLst>
      <p:ext uri="{BB962C8B-B14F-4D97-AF65-F5344CB8AC3E}">
        <p14:creationId xmlns:p14="http://schemas.microsoft.com/office/powerpoint/2010/main" val="725820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highlight>
                  <a:srgbClr val="F5F3EF"/>
                </a:highlight>
                <a:ea typeface="+mj-ea"/>
                <a:cs typeface="+mj-cs"/>
              </a:rPr>
              <a:t>So how </a:t>
            </a:r>
            <a:r>
              <a:rPr lang="en-US" sz="1200" kern="1200" dirty="0">
                <a:highlight>
                  <a:srgbClr val="F5F3EF"/>
                </a:highlight>
                <a:ea typeface="+mj-ea"/>
                <a:cs typeface="+mj-cs"/>
              </a:rPr>
              <a:t>are</a:t>
            </a:r>
            <a:r>
              <a:rPr lang="en-US" sz="1200" kern="1200" dirty="0">
                <a:solidFill>
                  <a:schemeClr val="tx2"/>
                </a:solidFill>
                <a:highlight>
                  <a:srgbClr val="F5F3EF"/>
                </a:highlight>
                <a:ea typeface="+mj-ea"/>
                <a:cs typeface="+mj-cs"/>
              </a:rPr>
              <a:t> </a:t>
            </a:r>
            <a:r>
              <a:rPr lang="en-US" sz="1200" b="1" kern="1200" dirty="0">
                <a:highlight>
                  <a:srgbClr val="F5F3EF"/>
                </a:highlight>
                <a:ea typeface="+mj-ea"/>
                <a:cs typeface="+mj-cs"/>
              </a:rPr>
              <a:t>long distance </a:t>
            </a:r>
            <a:r>
              <a:rPr lang="en-US" sz="1200" kern="1200" dirty="0">
                <a:solidFill>
                  <a:schemeClr val="tx2"/>
                </a:solidFill>
                <a:highlight>
                  <a:srgbClr val="F5F3EF"/>
                </a:highlight>
                <a:ea typeface="+mj-ea"/>
                <a:cs typeface="+mj-cs"/>
              </a:rPr>
              <a:t>phonotactic patterns represented in the mind of the learner?</a:t>
            </a:r>
          </a:p>
          <a:p>
            <a:endParaRPr lang="en-US" sz="1200" kern="1200" dirty="0">
              <a:solidFill>
                <a:schemeClr val="tx2"/>
              </a:solidFill>
              <a:highlight>
                <a:srgbClr val="F5F3EF"/>
              </a:highlight>
              <a:ea typeface="+mj-ea"/>
              <a:cs typeface="+mj-cs"/>
            </a:endParaRPr>
          </a:p>
          <a:p>
            <a:r>
              <a:rPr lang="en-US" dirty="0"/>
              <a:t>Participants learned the rule when words were short, but failed to learn the rule when words were long.</a:t>
            </a:r>
          </a:p>
          <a:p>
            <a:endParaRPr lang="en-US" dirty="0"/>
          </a:p>
          <a:p>
            <a:r>
              <a:rPr lang="en-US" dirty="0"/>
              <a:t>But Why did the learners in the second group fail?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reason relates to the L1 effect. Specifically, the learners did not want to represent these patterns at the piecewise level maybe because English does not have a long distance pattern.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Learners start with the local dependency rule and when they need to keep 5 things in their memory, they cannot do that. </a:t>
            </a:r>
          </a:p>
          <a:p>
            <a:pPr marL="285750" indent="-285750">
              <a:buFont typeface="Arial" panose="020B0604020202020204" pitchFamily="34" charset="0"/>
              <a:buChar char="•"/>
            </a:pPr>
            <a:r>
              <a:rPr lang="en-US" dirty="0"/>
              <a:t>The learners did not want to represent these patterns at the piecewise level, maybe because English does not have vowel or sibilant harmony kind of long-distance patterns.</a:t>
            </a:r>
          </a:p>
          <a:p>
            <a:endParaRPr lang="en-US" sz="1200" i="0" kern="1200" dirty="0">
              <a:solidFill>
                <a:schemeClr val="tx2"/>
              </a:solidFill>
              <a:highlight>
                <a:srgbClr val="F5F3EF"/>
              </a:highlight>
              <a:ea typeface="+mj-ea"/>
              <a:cs typeface="+mj-cs"/>
            </a:endParaRPr>
          </a:p>
          <a:p>
            <a:endParaRPr lang="en-US" dirty="0"/>
          </a:p>
          <a:p>
            <a:endParaRPr lang="en-US" sz="1200" kern="1200" dirty="0">
              <a:solidFill>
                <a:schemeClr val="tx2"/>
              </a:solidFill>
              <a:highlight>
                <a:srgbClr val="F5F3EF"/>
              </a:highlight>
              <a:ea typeface="+mj-ea"/>
              <a:cs typeface="+mj-cs"/>
            </a:endParaRPr>
          </a:p>
        </p:txBody>
      </p:sp>
      <p:sp>
        <p:nvSpPr>
          <p:cNvPr id="4" name="Slide Number Placeholder 3"/>
          <p:cNvSpPr>
            <a:spLocks noGrp="1"/>
          </p:cNvSpPr>
          <p:nvPr>
            <p:ph type="sldNum" sz="quarter" idx="5"/>
          </p:nvPr>
        </p:nvSpPr>
        <p:spPr/>
        <p:txBody>
          <a:bodyPr/>
          <a:lstStyle/>
          <a:p>
            <a:fld id="{278C6D7A-B94F-42F1-AC08-EEC22AF9002B}" type="slidenum">
              <a:rPr lang="en-US" smtClean="0"/>
              <a:t>18</a:t>
            </a:fld>
            <a:endParaRPr lang="en-US"/>
          </a:p>
        </p:txBody>
      </p:sp>
    </p:spTree>
    <p:extLst>
      <p:ext uri="{BB962C8B-B14F-4D97-AF65-F5344CB8AC3E}">
        <p14:creationId xmlns:p14="http://schemas.microsoft.com/office/powerpoint/2010/main" val="100151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results</a:t>
            </a:r>
          </a:p>
          <a:p>
            <a:r>
              <a:rPr lang="en-US" dirty="0"/>
              <a:t>Speculate: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Learners start with the local dependency rule and when they need to keep 5 things in their memory, they cannot do that.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Computationally complex patterns require more time and memory for learning to happen.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learners did not want to represent these patterns at the piecewise level, maybe because English does not have vowel or sibilant harmony kind of long-distance patterns.</a:t>
            </a:r>
          </a:p>
          <a:p>
            <a:endParaRPr lang="en-US" dirty="0"/>
          </a:p>
        </p:txBody>
      </p:sp>
      <p:sp>
        <p:nvSpPr>
          <p:cNvPr id="4" name="Slide Number Placeholder 3"/>
          <p:cNvSpPr>
            <a:spLocks noGrp="1"/>
          </p:cNvSpPr>
          <p:nvPr>
            <p:ph type="sldNum" sz="quarter" idx="5"/>
          </p:nvPr>
        </p:nvSpPr>
        <p:spPr/>
        <p:txBody>
          <a:bodyPr/>
          <a:lstStyle/>
          <a:p>
            <a:fld id="{278C6D7A-B94F-42F1-AC08-EEC22AF9002B}" type="slidenum">
              <a:rPr lang="en-US" smtClean="0"/>
              <a:t>19</a:t>
            </a:fld>
            <a:endParaRPr lang="en-US"/>
          </a:p>
        </p:txBody>
      </p:sp>
    </p:spTree>
    <p:extLst>
      <p:ext uri="{BB962C8B-B14F-4D97-AF65-F5344CB8AC3E}">
        <p14:creationId xmlns:p14="http://schemas.microsoft.com/office/powerpoint/2010/main" val="403119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SH pattern described as SL and as SP</a:t>
            </a:r>
          </a:p>
          <a:p>
            <a:r>
              <a:rPr lang="en-US" dirty="0"/>
              <a:t>Full list of prohibited substrings and subsequences</a:t>
            </a:r>
          </a:p>
        </p:txBody>
      </p:sp>
      <p:sp>
        <p:nvSpPr>
          <p:cNvPr id="4" name="Slide Number Placeholder 3"/>
          <p:cNvSpPr>
            <a:spLocks noGrp="1"/>
          </p:cNvSpPr>
          <p:nvPr>
            <p:ph type="sldNum" sz="quarter" idx="5"/>
          </p:nvPr>
        </p:nvSpPr>
        <p:spPr/>
        <p:txBody>
          <a:bodyPr/>
          <a:lstStyle/>
          <a:p>
            <a:fld id="{278C6D7A-B94F-42F1-AC08-EEC22AF9002B}" type="slidenum">
              <a:rPr lang="en-US" smtClean="0"/>
              <a:t>20</a:t>
            </a:fld>
            <a:endParaRPr lang="en-US"/>
          </a:p>
        </p:txBody>
      </p:sp>
    </p:spTree>
    <p:extLst>
      <p:ext uri="{BB962C8B-B14F-4D97-AF65-F5344CB8AC3E}">
        <p14:creationId xmlns:p14="http://schemas.microsoft.com/office/powerpoint/2010/main" val="155946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slide]</a:t>
            </a:r>
          </a:p>
          <a:p>
            <a:r>
              <a:rPr lang="en-US" dirty="0"/>
              <a:t>However, this is a difficult process, because for a given set of data, there may be many possible generalizations that describe it (and many possible algorithms that can generate it).</a:t>
            </a:r>
          </a:p>
          <a:p>
            <a:endParaRPr lang="en-US" dirty="0"/>
          </a:p>
          <a:p>
            <a:r>
              <a:rPr lang="en-US" dirty="0"/>
              <a:t>Looking at a highly constrained world of input data – phonotactics – </a:t>
            </a:r>
          </a:p>
          <a:p>
            <a:endParaRPr lang="en-US" dirty="0"/>
          </a:p>
          <a:p>
            <a:r>
              <a:rPr lang="en-US" dirty="0"/>
              <a:t>The question is can we use experimental data to determine how a complex pattern is represented in the mind of the learner?</a:t>
            </a:r>
          </a:p>
          <a:p>
            <a:endParaRPr lang="en-US" dirty="0"/>
          </a:p>
          <a:p>
            <a:r>
              <a:rPr lang="en-US" dirty="0"/>
              <a:t>Let’s look at some phonotactic patterns</a:t>
            </a:r>
          </a:p>
          <a:p>
            <a:endParaRPr lang="en-US" dirty="0"/>
          </a:p>
        </p:txBody>
      </p:sp>
      <p:sp>
        <p:nvSpPr>
          <p:cNvPr id="4" name="Slide Number Placeholder 3"/>
          <p:cNvSpPr>
            <a:spLocks noGrp="1"/>
          </p:cNvSpPr>
          <p:nvPr>
            <p:ph type="sldNum" sz="quarter" idx="5"/>
          </p:nvPr>
        </p:nvSpPr>
        <p:spPr/>
        <p:txBody>
          <a:bodyPr/>
          <a:lstStyle/>
          <a:p>
            <a:fld id="{278C6D7A-B94F-42F1-AC08-EEC22AF9002B}" type="slidenum">
              <a:rPr lang="en-US" smtClean="0"/>
              <a:t>3</a:t>
            </a:fld>
            <a:endParaRPr lang="en-US"/>
          </a:p>
        </p:txBody>
      </p:sp>
    </p:spTree>
    <p:extLst>
      <p:ext uri="{BB962C8B-B14F-4D97-AF65-F5344CB8AC3E}">
        <p14:creationId xmlns:p14="http://schemas.microsoft.com/office/powerpoint/2010/main" val="243000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English, a word can end with a velar nasal (an </a:t>
            </a:r>
            <a:r>
              <a:rPr lang="en-US" dirty="0" err="1"/>
              <a:t>engma</a:t>
            </a:r>
            <a:r>
              <a:rPr lang="en-US" dirty="0"/>
              <a:t>), but it can’t begin with one. So a word like “ling” is perfectly acceptable, but a word like “</a:t>
            </a:r>
            <a:r>
              <a:rPr lang="en-US" dirty="0" err="1"/>
              <a:t>ingil</a:t>
            </a:r>
            <a:r>
              <a:rPr lang="en-US" dirty="0"/>
              <a:t>” is ungrammatical.</a:t>
            </a:r>
          </a:p>
          <a:p>
            <a:endParaRPr lang="en-US" dirty="0"/>
          </a:p>
          <a:p>
            <a:r>
              <a:rPr lang="en-US" dirty="0"/>
              <a:t>We can characterize this pattern as a simple prohibition – star word-edge </a:t>
            </a:r>
            <a:r>
              <a:rPr lang="en-US" dirty="0" err="1"/>
              <a:t>engma</a:t>
            </a:r>
            <a:r>
              <a:rPr lang="en-US" dirty="0"/>
              <a:t>. That captures the rule that English does not allow an </a:t>
            </a:r>
            <a:r>
              <a:rPr lang="en-US" dirty="0" err="1"/>
              <a:t>engma</a:t>
            </a:r>
            <a:r>
              <a:rPr lang="en-US" dirty="0"/>
              <a:t> immediately following a word edge.</a:t>
            </a:r>
          </a:p>
          <a:p>
            <a:endParaRPr lang="en-US" dirty="0"/>
          </a:p>
          <a:p>
            <a:r>
              <a:rPr lang="en-US" dirty="0"/>
              <a:t>This rule is strictly local, meaning it only applies to immediately adjacent sounds (or symbols).</a:t>
            </a:r>
          </a:p>
          <a:p>
            <a:r>
              <a:rPr lang="en-US" dirty="0"/>
              <a:t>The rule can be described by listing prohibited substrings –sequences of adjacent symbols. </a:t>
            </a:r>
          </a:p>
        </p:txBody>
      </p:sp>
      <p:sp>
        <p:nvSpPr>
          <p:cNvPr id="4" name="Slide Number Placeholder 3"/>
          <p:cNvSpPr>
            <a:spLocks noGrp="1"/>
          </p:cNvSpPr>
          <p:nvPr>
            <p:ph type="sldNum" sz="quarter" idx="5"/>
          </p:nvPr>
        </p:nvSpPr>
        <p:spPr/>
        <p:txBody>
          <a:bodyPr/>
          <a:lstStyle/>
          <a:p>
            <a:fld id="{278C6D7A-B94F-42F1-AC08-EEC22AF9002B}" type="slidenum">
              <a:rPr lang="en-US" smtClean="0"/>
              <a:t>4</a:t>
            </a:fld>
            <a:endParaRPr lang="en-US"/>
          </a:p>
        </p:txBody>
      </p:sp>
    </p:spTree>
    <p:extLst>
      <p:ext uri="{BB962C8B-B14F-4D97-AF65-F5344CB8AC3E}">
        <p14:creationId xmlns:p14="http://schemas.microsoft.com/office/powerpoint/2010/main" val="250096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Languages like Chumash have more long-distance phonotactic patterns like Sibilant Harmony.</a:t>
            </a:r>
          </a:p>
          <a:p>
            <a:endParaRPr lang="en-US" dirty="0"/>
          </a:p>
          <a:p>
            <a:r>
              <a:rPr lang="en-US" dirty="0"/>
              <a:t>In Chumash, a word like </a:t>
            </a:r>
            <a:r>
              <a:rPr lang="en-US" dirty="0" err="1"/>
              <a:t>shnoxsh</a:t>
            </a:r>
            <a:r>
              <a:rPr lang="en-US" dirty="0"/>
              <a:t> (meaning “nose”) is perfectly acceptable, but a word like </a:t>
            </a:r>
            <a:r>
              <a:rPr lang="en-US" dirty="0" err="1"/>
              <a:t>shnoxs</a:t>
            </a:r>
            <a:r>
              <a:rPr lang="en-US" dirty="0"/>
              <a:t> is ungrammatical. What’s the rule here?</a:t>
            </a:r>
          </a:p>
          <a:p>
            <a:r>
              <a:rPr lang="en-US" dirty="0"/>
              <a:t>In Chumash, a word cannot contain both </a:t>
            </a:r>
            <a:r>
              <a:rPr lang="en-US" dirty="0" err="1"/>
              <a:t>ess</a:t>
            </a:r>
            <a:r>
              <a:rPr lang="en-US" dirty="0"/>
              <a:t> and </a:t>
            </a:r>
            <a:r>
              <a:rPr lang="en-US" dirty="0" err="1"/>
              <a:t>esh</a:t>
            </a:r>
            <a:r>
              <a:rPr lang="en-US" dirty="0"/>
              <a:t> – regardless of how far apart they are. The rule is non-local meaning it does not matter how many segments intervene between the sibilants, they still must match.</a:t>
            </a:r>
          </a:p>
          <a:p>
            <a:endParaRPr lang="en-US" dirty="0"/>
          </a:p>
          <a:p>
            <a:r>
              <a:rPr lang="en-US" dirty="0"/>
              <a:t>This rule can be formulated with an equally simple prohibition – star </a:t>
            </a:r>
            <a:r>
              <a:rPr lang="en-US" dirty="0" err="1"/>
              <a:t>esh</a:t>
            </a:r>
            <a:r>
              <a:rPr lang="en-US" dirty="0"/>
              <a:t> </a:t>
            </a:r>
            <a:r>
              <a:rPr lang="en-US" dirty="0" err="1"/>
              <a:t>ess</a:t>
            </a:r>
            <a:r>
              <a:rPr lang="en-US" dirty="0"/>
              <a:t>.</a:t>
            </a:r>
          </a:p>
          <a:p>
            <a:endParaRPr lang="en-US" dirty="0"/>
          </a:p>
          <a:p>
            <a:r>
              <a:rPr lang="en-US" dirty="0"/>
              <a:t>This rule is strictly piecewise and different from our English rule. Instead of prohibiting substrings, we are now prohibiting subsequences. Subsequences are defined only by the relative order of the segments. They do not have to be adjacent, they just have to occur in the specified order within a word.</a:t>
            </a:r>
          </a:p>
        </p:txBody>
      </p:sp>
      <p:sp>
        <p:nvSpPr>
          <p:cNvPr id="4" name="Slide Number Placeholder 3"/>
          <p:cNvSpPr>
            <a:spLocks noGrp="1"/>
          </p:cNvSpPr>
          <p:nvPr>
            <p:ph type="sldNum" sz="quarter" idx="5"/>
          </p:nvPr>
        </p:nvSpPr>
        <p:spPr/>
        <p:txBody>
          <a:bodyPr/>
          <a:lstStyle/>
          <a:p>
            <a:fld id="{278C6D7A-B94F-42F1-AC08-EEC22AF9002B}" type="slidenum">
              <a:rPr lang="en-US" smtClean="0"/>
              <a:t>5</a:t>
            </a:fld>
            <a:endParaRPr lang="en-US"/>
          </a:p>
        </p:txBody>
      </p:sp>
    </p:spTree>
    <p:extLst>
      <p:ext uri="{BB962C8B-B14F-4D97-AF65-F5344CB8AC3E}">
        <p14:creationId xmlns:p14="http://schemas.microsoft.com/office/powerpoint/2010/main" val="86426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these two rules stand in the complexity hierarchy.</a:t>
            </a:r>
          </a:p>
          <a:p>
            <a:endParaRPr lang="en-US" dirty="0"/>
          </a:p>
          <a:p>
            <a:r>
              <a:rPr lang="en-US" dirty="0"/>
              <a:t>Both of these rules (the strictly local rule of English and the strictly piecewise rule of Chumash) fall under the Regular region of the Chomsky hierarchy.</a:t>
            </a:r>
          </a:p>
          <a:p>
            <a:endParaRPr lang="en-US" dirty="0"/>
          </a:p>
          <a:p>
            <a:r>
              <a:rPr lang="en-US" dirty="0"/>
              <a:t>The regular region can be subdivided into two main branches of languages – one defined by the successor relation which operates over substrings, and one defined by the precedence relation which operates over subsequences. The successor relation gives us English-like rules, and the precedence relation gives us Chumash-like rules.</a:t>
            </a:r>
          </a:p>
        </p:txBody>
      </p:sp>
      <p:sp>
        <p:nvSpPr>
          <p:cNvPr id="4" name="Slide Number Placeholder 3"/>
          <p:cNvSpPr>
            <a:spLocks noGrp="1"/>
          </p:cNvSpPr>
          <p:nvPr>
            <p:ph type="sldNum" sz="quarter" idx="5"/>
          </p:nvPr>
        </p:nvSpPr>
        <p:spPr/>
        <p:txBody>
          <a:bodyPr/>
          <a:lstStyle/>
          <a:p>
            <a:fld id="{278C6D7A-B94F-42F1-AC08-EEC22AF9002B}" type="slidenum">
              <a:rPr lang="en-US" smtClean="0"/>
              <a:t>6</a:t>
            </a:fld>
            <a:endParaRPr lang="en-US"/>
          </a:p>
        </p:txBody>
      </p:sp>
    </p:spTree>
    <p:extLst>
      <p:ext uri="{BB962C8B-B14F-4D97-AF65-F5344CB8AC3E}">
        <p14:creationId xmlns:p14="http://schemas.microsoft.com/office/powerpoint/2010/main" val="274035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have two different kinds of grammars that can describe different kinds of rules, the two grammars can sometimes produce the same output.</a:t>
            </a:r>
          </a:p>
          <a:p>
            <a:r>
              <a:rPr lang="en-US" dirty="0"/>
              <a:t>If we take “Sibilant Harmonic” words like we see in Chumash, these can be described either as Strictly local (with prohibited substrings) or as strictly piecewise (with prohibited subsequences).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we are learning a language with long distance phonotactic rules like Chumash. If our input consists of short words like “</a:t>
            </a:r>
            <a:r>
              <a:rPr lang="en-US" dirty="0" err="1"/>
              <a:t>saso</a:t>
            </a:r>
            <a:r>
              <a:rPr lang="en-US" dirty="0"/>
              <a:t>”, we might generalize a strictly local rule with these prohibited substrings.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our input consists of longer words like “</a:t>
            </a:r>
            <a:r>
              <a:rPr lang="en-US" dirty="0" err="1"/>
              <a:t>sakaso</a:t>
            </a:r>
            <a:r>
              <a:rPr lang="en-US" dirty="0"/>
              <a:t>”, we will need longer substrings to accurately describe the sibilant harmony pattern.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However, we might instead generalize a strictly piecewise rule with these prohibited </a:t>
            </a:r>
            <a:r>
              <a:rPr lang="en-US" i="1" dirty="0"/>
              <a:t>subsequences</a:t>
            </a:r>
            <a:r>
              <a:rPr lang="en-US" dirty="0"/>
              <a:t>. If we generalize to a strictly piecewise rule, in fact the same rule will be able to account for both types of input data.</a:t>
            </a:r>
          </a:p>
          <a:p>
            <a:endParaRPr lang="en-US" dirty="0"/>
          </a:p>
        </p:txBody>
      </p:sp>
      <p:sp>
        <p:nvSpPr>
          <p:cNvPr id="4" name="Slide Number Placeholder 3"/>
          <p:cNvSpPr>
            <a:spLocks noGrp="1"/>
          </p:cNvSpPr>
          <p:nvPr>
            <p:ph type="sldNum" sz="quarter" idx="5"/>
          </p:nvPr>
        </p:nvSpPr>
        <p:spPr/>
        <p:txBody>
          <a:bodyPr/>
          <a:lstStyle/>
          <a:p>
            <a:fld id="{278C6D7A-B94F-42F1-AC08-EEC22AF9002B}" type="slidenum">
              <a:rPr lang="en-US" smtClean="0"/>
              <a:t>7</a:t>
            </a:fld>
            <a:endParaRPr lang="en-US"/>
          </a:p>
        </p:txBody>
      </p:sp>
    </p:spTree>
    <p:extLst>
      <p:ext uri="{BB962C8B-B14F-4D97-AF65-F5344CB8AC3E}">
        <p14:creationId xmlns:p14="http://schemas.microsoft.com/office/powerpoint/2010/main" val="407268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the learning process entails. Let’s put ourselves inside the mind of a learner. We are presented with a bunch of words and what we need to do is to come up with a rule!</a:t>
            </a:r>
          </a:p>
          <a:p>
            <a:r>
              <a:rPr lang="en-US" dirty="0"/>
              <a:t>How do we figure out the rule? We need to keep track of all the possible strings, then using the process of elimination, we will postulate the prohibited substrings/subsequences. </a:t>
            </a:r>
          </a:p>
          <a:p>
            <a:endParaRPr lang="en-US" dirty="0"/>
          </a:p>
          <a:p>
            <a:r>
              <a:rPr lang="en-US" sz="1200" b="0" i="0" kern="1200" dirty="0">
                <a:solidFill>
                  <a:schemeClr val="tx1"/>
                </a:solidFill>
                <a:effectLst/>
                <a:latin typeface="+mn-lt"/>
                <a:ea typeface="+mn-ea"/>
                <a:cs typeface="+mn-cs"/>
              </a:rPr>
              <a:t>However, listing all the possible substrings scales dramatically up when the word length is increased. Here is a demo of how the hypothesis space of SL grammars explode and reach a level where we can not track of possible strings anymore.</a:t>
            </a:r>
          </a:p>
          <a:p>
            <a:endParaRPr lang="en-US" dirty="0"/>
          </a:p>
          <a:p>
            <a:r>
              <a:rPr lang="en-US" dirty="0"/>
              <a:t>So the idea is that for a short word, SL grammar might be better place to start but for a long word it is not a good place to start!</a:t>
            </a:r>
          </a:p>
        </p:txBody>
      </p:sp>
      <p:sp>
        <p:nvSpPr>
          <p:cNvPr id="4" name="Slide Number Placeholder 3"/>
          <p:cNvSpPr>
            <a:spLocks noGrp="1"/>
          </p:cNvSpPr>
          <p:nvPr>
            <p:ph type="sldNum" sz="quarter" idx="5"/>
          </p:nvPr>
        </p:nvSpPr>
        <p:spPr/>
        <p:txBody>
          <a:bodyPr/>
          <a:lstStyle/>
          <a:p>
            <a:fld id="{278C6D7A-B94F-42F1-AC08-EEC22AF9002B}" type="slidenum">
              <a:rPr lang="en-US" smtClean="0"/>
              <a:t>8</a:t>
            </a:fld>
            <a:endParaRPr lang="en-US"/>
          </a:p>
        </p:txBody>
      </p:sp>
    </p:spTree>
    <p:extLst>
      <p:ext uri="{BB962C8B-B14F-4D97-AF65-F5344CB8AC3E}">
        <p14:creationId xmlns:p14="http://schemas.microsoft.com/office/powerpoint/2010/main" val="227171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question is: How are long distance phonotactic patterns actually being represented in the mind of a naïve learner?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assume learning cause some kind of physical change in the brain, therefore we examine this learning both at the behavioral and neural level with EEG.</a:t>
            </a:r>
          </a:p>
        </p:txBody>
      </p:sp>
      <p:sp>
        <p:nvSpPr>
          <p:cNvPr id="4" name="Slide Number Placeholder 3"/>
          <p:cNvSpPr>
            <a:spLocks noGrp="1"/>
          </p:cNvSpPr>
          <p:nvPr>
            <p:ph type="sldNum" sz="quarter" idx="5"/>
          </p:nvPr>
        </p:nvSpPr>
        <p:spPr/>
        <p:txBody>
          <a:bodyPr/>
          <a:lstStyle/>
          <a:p>
            <a:fld id="{278C6D7A-B94F-42F1-AC08-EEC22AF9002B}" type="slidenum">
              <a:rPr lang="en-US" smtClean="0"/>
              <a:t>9</a:t>
            </a:fld>
            <a:endParaRPr lang="en-US"/>
          </a:p>
        </p:txBody>
      </p:sp>
    </p:spTree>
    <p:extLst>
      <p:ext uri="{BB962C8B-B14F-4D97-AF65-F5344CB8AC3E}">
        <p14:creationId xmlns:p14="http://schemas.microsoft.com/office/powerpoint/2010/main" val="380859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question, we exposed learners in the lab to sibilant harmonic stimuli in an artificial grammar learning paradigm. In the training phase, they listened and repeat words that follow the pattern and in test phase, they were asked to categorize words as good and bad words. No feedback is given neither in training nor in test to make it as natural as possible.</a:t>
            </a:r>
          </a:p>
          <a:p>
            <a:endParaRPr lang="en-US" dirty="0"/>
          </a:p>
          <a:p>
            <a:r>
              <a:rPr lang="en-US" dirty="0"/>
              <a:t>One group was exposed to short words like “</a:t>
            </a:r>
            <a:r>
              <a:rPr lang="en-US" dirty="0" err="1"/>
              <a:t>saso</a:t>
            </a:r>
            <a:r>
              <a:rPr lang="en-US" dirty="0"/>
              <a:t>”, and the other group was exposed to longer words like “</a:t>
            </a:r>
            <a:r>
              <a:rPr lang="en-US" dirty="0" err="1"/>
              <a:t>sakaso</a:t>
            </a:r>
            <a:r>
              <a:rPr lang="en-US" dirty="0"/>
              <a:t>”. The words are very simple and the hypothesis space is very constrained. We have use two sibilants and 5 vowels plus k for the longer words in the alphabet.</a:t>
            </a:r>
          </a:p>
          <a:p>
            <a:endParaRPr lang="en-US" dirty="0"/>
          </a:p>
          <a:p>
            <a:r>
              <a:rPr lang="en-US" dirty="0"/>
              <a:t>Make sure that short words can be described as either SL-3 (prohibited substrings with length 3) or SP-2 (prohibited subsequences with length 2)</a:t>
            </a:r>
          </a:p>
          <a:p>
            <a:r>
              <a:rPr lang="en-US" dirty="0"/>
              <a:t>Long words can be described as either SL-5 (prohibited substrings with length 5) or SP-2</a:t>
            </a:r>
          </a:p>
        </p:txBody>
      </p:sp>
      <p:sp>
        <p:nvSpPr>
          <p:cNvPr id="4" name="Slide Number Placeholder 3"/>
          <p:cNvSpPr>
            <a:spLocks noGrp="1"/>
          </p:cNvSpPr>
          <p:nvPr>
            <p:ph type="sldNum" sz="quarter" idx="5"/>
          </p:nvPr>
        </p:nvSpPr>
        <p:spPr/>
        <p:txBody>
          <a:bodyPr/>
          <a:lstStyle/>
          <a:p>
            <a:fld id="{278C6D7A-B94F-42F1-AC08-EEC22AF9002B}" type="slidenum">
              <a:rPr lang="en-US" smtClean="0"/>
              <a:t>10</a:t>
            </a:fld>
            <a:endParaRPr lang="en-US"/>
          </a:p>
        </p:txBody>
      </p:sp>
    </p:spTree>
    <p:extLst>
      <p:ext uri="{BB962C8B-B14F-4D97-AF65-F5344CB8AC3E}">
        <p14:creationId xmlns:p14="http://schemas.microsoft.com/office/powerpoint/2010/main" val="387973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DB74-2A9A-488E-AA21-0F334949F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B7D79F-8120-412A-86FD-A299E6E75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8A70F-F78D-4FAE-903B-41EFC4D50F93}"/>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5" name="Footer Placeholder 4">
            <a:extLst>
              <a:ext uri="{FF2B5EF4-FFF2-40B4-BE49-F238E27FC236}">
                <a16:creationId xmlns:a16="http://schemas.microsoft.com/office/drawing/2014/main" id="{E862065D-0A31-4D11-9656-1D91FA992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E8D89-1E8F-48A7-B69C-E524080C0823}"/>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414844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1B5A-DB38-4F19-BC07-54F09B37CB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D320D-09F3-4D94-9B1B-9534666EC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B7AF0-ADF0-4AD5-BAA7-8553DDE0A5F6}"/>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5" name="Footer Placeholder 4">
            <a:extLst>
              <a:ext uri="{FF2B5EF4-FFF2-40B4-BE49-F238E27FC236}">
                <a16:creationId xmlns:a16="http://schemas.microsoft.com/office/drawing/2014/main" id="{5CD722B7-A907-424E-BF4A-E06D2C7C8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1FE79-1563-4380-9487-7B1A7C0B182A}"/>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118356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0FA6C-C313-4C05-AD1E-4DE4B63800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864D5C-8276-4B6C-AF54-0E246EC188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07C0B-8F8C-4E97-8FC7-1D96515B6B17}"/>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5" name="Footer Placeholder 4">
            <a:extLst>
              <a:ext uri="{FF2B5EF4-FFF2-40B4-BE49-F238E27FC236}">
                <a16:creationId xmlns:a16="http://schemas.microsoft.com/office/drawing/2014/main" id="{7BFAEB9D-A010-4DB7-AEC8-623A231E9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668C2-7DC4-496C-B515-C61EAFF0C7D9}"/>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311012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8ED8-705F-4ED5-A9F3-D925F962B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D0C3E-488E-4CFC-A30B-1752A8D3C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3DD80-1BDF-4CA7-B258-BCFCD6E40386}"/>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5" name="Footer Placeholder 4">
            <a:extLst>
              <a:ext uri="{FF2B5EF4-FFF2-40B4-BE49-F238E27FC236}">
                <a16:creationId xmlns:a16="http://schemas.microsoft.com/office/drawing/2014/main" id="{B80FF91B-E690-45F9-A723-A246221F4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4B226-547F-478A-B31E-5E1650312C0E}"/>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183416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51F1-48EB-43AD-BF91-BDDC5BCFC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CB80FB-E319-4D14-B057-6EE6C6ECD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98FA5-5779-422B-BE07-F4AD4B996D1F}"/>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5" name="Footer Placeholder 4">
            <a:extLst>
              <a:ext uri="{FF2B5EF4-FFF2-40B4-BE49-F238E27FC236}">
                <a16:creationId xmlns:a16="http://schemas.microsoft.com/office/drawing/2014/main" id="{74DB71B6-A942-4D57-B162-A9F69DDDC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FF7FC-8846-43B1-8C2B-0A08F4864868}"/>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331147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B112-A1D3-4E70-B884-4F98AFF70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8605F-EE0A-469E-A18A-AE92A4C561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190BE-5EAF-412B-A9D6-D0CE8F3FF3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C2611-35D4-46CF-BAA5-3CBC0B1C1467}"/>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6" name="Footer Placeholder 5">
            <a:extLst>
              <a:ext uri="{FF2B5EF4-FFF2-40B4-BE49-F238E27FC236}">
                <a16:creationId xmlns:a16="http://schemas.microsoft.com/office/drawing/2014/main" id="{5B7BDB15-F214-4853-BA75-51B723F41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58332-9BA8-4298-B4A9-76FE1D36522B}"/>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116158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EB6-BC95-4D57-8203-6F1AEC757E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714AC-BC2D-4FA3-B6C5-D3C0883FD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3355E-50C0-4BFD-8C4F-CE04922BE1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11DF8-9F22-4332-AA75-2E8F5E9E5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1A22E4-87F3-43CD-BB12-88AFFFDEF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8E3B6-D4A1-47AF-81A2-6BECEA67D9F4}"/>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8" name="Footer Placeholder 7">
            <a:extLst>
              <a:ext uri="{FF2B5EF4-FFF2-40B4-BE49-F238E27FC236}">
                <a16:creationId xmlns:a16="http://schemas.microsoft.com/office/drawing/2014/main" id="{6B705856-EE6B-4AE0-B3C0-BD20B28469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3D9AED-F99C-4F22-AC9F-3A5B448C733D}"/>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133772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069F-0CD8-48DA-B602-926997D3C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0044D7-BF7A-48BB-951E-C4280DFDE987}"/>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4" name="Footer Placeholder 3">
            <a:extLst>
              <a:ext uri="{FF2B5EF4-FFF2-40B4-BE49-F238E27FC236}">
                <a16:creationId xmlns:a16="http://schemas.microsoft.com/office/drawing/2014/main" id="{07D3EB1B-FAD6-4282-9901-9627BAC23A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E22682-CC31-4B6E-A626-7FE0E14D76DC}"/>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28223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10D57-6043-403E-AFD6-A8352F6FB025}"/>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3" name="Footer Placeholder 2">
            <a:extLst>
              <a:ext uri="{FF2B5EF4-FFF2-40B4-BE49-F238E27FC236}">
                <a16:creationId xmlns:a16="http://schemas.microsoft.com/office/drawing/2014/main" id="{C589302D-724A-4956-A41C-5A3CB54DF0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236124-976A-4000-960C-6E0E799551A2}"/>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389059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BDCB-45D8-4C9C-B4DA-743A0F03F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A84246-A85B-43D5-B7BA-56F6C2B4B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6F4EF6-CCC2-448D-A0CC-455EF8954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A8D2D-D8D0-4231-92DD-EEB388BD9552}"/>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6" name="Footer Placeholder 5">
            <a:extLst>
              <a:ext uri="{FF2B5EF4-FFF2-40B4-BE49-F238E27FC236}">
                <a16:creationId xmlns:a16="http://schemas.microsoft.com/office/drawing/2014/main" id="{346481F1-22E9-4965-AF2B-4126875BF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8E58-A0AE-4D05-A0A8-4E581A2C6614}"/>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348610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F131-5857-4FEE-8F6D-E68CC5CEC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C8FF1F-F914-4F3F-89C5-9459628EF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A22D0F-230B-4128-B266-6D87FBB9E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C2738-6E33-4F0C-A59B-74055C1AE855}"/>
              </a:ext>
            </a:extLst>
          </p:cNvPr>
          <p:cNvSpPr>
            <a:spLocks noGrp="1"/>
          </p:cNvSpPr>
          <p:nvPr>
            <p:ph type="dt" sz="half" idx="10"/>
          </p:nvPr>
        </p:nvSpPr>
        <p:spPr/>
        <p:txBody>
          <a:bodyPr/>
          <a:lstStyle/>
          <a:p>
            <a:fld id="{D4E82682-6CF8-4949-9CF5-59E89639A384}" type="datetimeFigureOut">
              <a:rPr lang="en-US" smtClean="0"/>
              <a:t>10/2/2020</a:t>
            </a:fld>
            <a:endParaRPr lang="en-US"/>
          </a:p>
        </p:txBody>
      </p:sp>
      <p:sp>
        <p:nvSpPr>
          <p:cNvPr id="6" name="Footer Placeholder 5">
            <a:extLst>
              <a:ext uri="{FF2B5EF4-FFF2-40B4-BE49-F238E27FC236}">
                <a16:creationId xmlns:a16="http://schemas.microsoft.com/office/drawing/2014/main" id="{37E97682-1C80-4B0D-9DC1-BB7DA16BE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B0AFF-50C9-4F35-87C8-872C0FA06E5A}"/>
              </a:ext>
            </a:extLst>
          </p:cNvPr>
          <p:cNvSpPr>
            <a:spLocks noGrp="1"/>
          </p:cNvSpPr>
          <p:nvPr>
            <p:ph type="sldNum" sz="quarter" idx="12"/>
          </p:nvPr>
        </p:nvSpPr>
        <p:spPr/>
        <p:txBody>
          <a:bodyPr/>
          <a:lstStyle/>
          <a:p>
            <a:fld id="{B3D8A64F-C861-4AD0-A179-9A5726A1FAD5}" type="slidenum">
              <a:rPr lang="en-US" smtClean="0"/>
              <a:t>‹#›</a:t>
            </a:fld>
            <a:endParaRPr lang="en-US"/>
          </a:p>
        </p:txBody>
      </p:sp>
    </p:spTree>
    <p:extLst>
      <p:ext uri="{BB962C8B-B14F-4D97-AF65-F5344CB8AC3E}">
        <p14:creationId xmlns:p14="http://schemas.microsoft.com/office/powerpoint/2010/main" val="354283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99437-EBAF-4E88-8444-764DFFFA2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F4CE65-29CE-4AFB-938D-CAAE34EC1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BBF4C-FEDA-4412-8EEE-BE5A01450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82682-6CF8-4949-9CF5-59E89639A384}" type="datetimeFigureOut">
              <a:rPr lang="en-US" smtClean="0"/>
              <a:t>10/2/2020</a:t>
            </a:fld>
            <a:endParaRPr lang="en-US"/>
          </a:p>
        </p:txBody>
      </p:sp>
      <p:sp>
        <p:nvSpPr>
          <p:cNvPr id="5" name="Footer Placeholder 4">
            <a:extLst>
              <a:ext uri="{FF2B5EF4-FFF2-40B4-BE49-F238E27FC236}">
                <a16:creationId xmlns:a16="http://schemas.microsoft.com/office/drawing/2014/main" id="{ACE5975C-CDFA-4DF1-B108-4FD9928AF3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1A65A4-EB3C-4E46-8D54-A939E87BA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8A64F-C861-4AD0-A179-9A5726A1FAD5}" type="slidenum">
              <a:rPr lang="en-US" smtClean="0"/>
              <a:t>‹#›</a:t>
            </a:fld>
            <a:endParaRPr lang="en-US"/>
          </a:p>
        </p:txBody>
      </p:sp>
    </p:spTree>
    <p:extLst>
      <p:ext uri="{BB962C8B-B14F-4D97-AF65-F5344CB8AC3E}">
        <p14:creationId xmlns:p14="http://schemas.microsoft.com/office/powerpoint/2010/main" val="417718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jpe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scholar.google.com/citations?user=GSw9nEYAAAAJ&amp;hl=en"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enesavc.mgh.harvard.edu/"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NS_avc"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9D6B-94AD-4FC6-A114-8FA0C830C8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457C25-84C4-475D-8BB0-03A89C8DB4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3042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3D581C-5F30-4B34-A5C3-7BD323832998}"/>
              </a:ext>
            </a:extLst>
          </p:cNvPr>
          <p:cNvSpPr/>
          <p:nvPr/>
        </p:nvSpPr>
        <p:spPr>
          <a:xfrm>
            <a:off x="6779892" y="1638795"/>
            <a:ext cx="3708823" cy="4500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86FBCF6-E479-4A6C-9869-5EC5AF530771}"/>
              </a:ext>
            </a:extLst>
          </p:cNvPr>
          <p:cNvSpPr/>
          <p:nvPr/>
        </p:nvSpPr>
        <p:spPr>
          <a:xfrm>
            <a:off x="2067791" y="1638795"/>
            <a:ext cx="3077028" cy="4500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0178A10C-474B-4FD7-9BC2-0F6BD0DE5044}"/>
              </a:ext>
            </a:extLst>
          </p:cNvPr>
          <p:cNvSpPr txBox="1"/>
          <p:nvPr/>
        </p:nvSpPr>
        <p:spPr>
          <a:xfrm>
            <a:off x="2067791" y="1547727"/>
            <a:ext cx="2318915" cy="923330"/>
          </a:xfrm>
          <a:prstGeom prst="rect">
            <a:avLst/>
          </a:prstGeom>
          <a:noFill/>
        </p:spPr>
        <p:txBody>
          <a:bodyPr wrap="square" rtlCol="0">
            <a:spAutoFit/>
          </a:bodyPr>
          <a:lstStyle/>
          <a:p>
            <a:pPr algn="ctr"/>
            <a:r>
              <a:rPr lang="en-US" sz="5400" b="1" dirty="0" err="1">
                <a:solidFill>
                  <a:schemeClr val="accent1"/>
                </a:solidFill>
              </a:rPr>
              <a:t>saso</a:t>
            </a:r>
            <a:endParaRPr lang="en-US" sz="5400" b="1" dirty="0">
              <a:solidFill>
                <a:schemeClr val="accent1"/>
              </a:solidFill>
            </a:endParaRPr>
          </a:p>
        </p:txBody>
      </p:sp>
      <p:sp>
        <p:nvSpPr>
          <p:cNvPr id="14" name="TextBox 13">
            <a:extLst>
              <a:ext uri="{FF2B5EF4-FFF2-40B4-BE49-F238E27FC236}">
                <a16:creationId xmlns:a16="http://schemas.microsoft.com/office/drawing/2014/main" id="{CDC22C1A-708A-4F65-AE43-12A1FF8D6CD1}"/>
              </a:ext>
            </a:extLst>
          </p:cNvPr>
          <p:cNvSpPr txBox="1"/>
          <p:nvPr/>
        </p:nvSpPr>
        <p:spPr>
          <a:xfrm>
            <a:off x="6970943" y="1547727"/>
            <a:ext cx="2460172" cy="923330"/>
          </a:xfrm>
          <a:prstGeom prst="rect">
            <a:avLst/>
          </a:prstGeom>
          <a:noFill/>
        </p:spPr>
        <p:txBody>
          <a:bodyPr wrap="square" rtlCol="0">
            <a:spAutoFit/>
          </a:bodyPr>
          <a:lstStyle/>
          <a:p>
            <a:pPr algn="ctr"/>
            <a:r>
              <a:rPr lang="en-US" sz="5400" b="1" dirty="0" err="1">
                <a:solidFill>
                  <a:schemeClr val="accent1"/>
                </a:solidFill>
              </a:rPr>
              <a:t>sakaso</a:t>
            </a:r>
            <a:endParaRPr lang="en-US" sz="5400" b="1" dirty="0">
              <a:solidFill>
                <a:schemeClr val="accent1"/>
              </a:solidFill>
            </a:endParaRPr>
          </a:p>
        </p:txBody>
      </p:sp>
      <p:pic>
        <p:nvPicPr>
          <p:cNvPr id="16" name="Graphic 15" descr="Users">
            <a:extLst>
              <a:ext uri="{FF2B5EF4-FFF2-40B4-BE49-F238E27FC236}">
                <a16:creationId xmlns:a16="http://schemas.microsoft.com/office/drawing/2014/main" id="{AA194948-6135-467D-84B1-5204CC28DD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2848" y="2275114"/>
            <a:ext cx="914400" cy="914400"/>
          </a:xfrm>
          <a:prstGeom prst="rect">
            <a:avLst/>
          </a:prstGeom>
        </p:spPr>
      </p:pic>
      <p:sp>
        <p:nvSpPr>
          <p:cNvPr id="17" name="TextBox 16">
            <a:extLst>
              <a:ext uri="{FF2B5EF4-FFF2-40B4-BE49-F238E27FC236}">
                <a16:creationId xmlns:a16="http://schemas.microsoft.com/office/drawing/2014/main" id="{5350DB3E-7AC3-4A16-A3F7-6BCFE4E66D3E}"/>
              </a:ext>
            </a:extLst>
          </p:cNvPr>
          <p:cNvSpPr txBox="1"/>
          <p:nvPr/>
        </p:nvSpPr>
        <p:spPr>
          <a:xfrm>
            <a:off x="3314700" y="2547648"/>
            <a:ext cx="1422400" cy="369332"/>
          </a:xfrm>
          <a:prstGeom prst="rect">
            <a:avLst/>
          </a:prstGeom>
          <a:noFill/>
        </p:spPr>
        <p:txBody>
          <a:bodyPr wrap="square" rtlCol="0">
            <a:spAutoFit/>
          </a:bodyPr>
          <a:lstStyle/>
          <a:p>
            <a:r>
              <a:rPr lang="en-US" dirty="0"/>
              <a:t>N = 24</a:t>
            </a:r>
          </a:p>
        </p:txBody>
      </p:sp>
      <p:pic>
        <p:nvPicPr>
          <p:cNvPr id="19" name="Graphic 18" descr="Users">
            <a:extLst>
              <a:ext uri="{FF2B5EF4-FFF2-40B4-BE49-F238E27FC236}">
                <a16:creationId xmlns:a16="http://schemas.microsoft.com/office/drawing/2014/main" id="{A475D9BA-895F-4C7E-A123-149BE4C45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0943" y="2275114"/>
            <a:ext cx="914400" cy="914400"/>
          </a:xfrm>
          <a:prstGeom prst="rect">
            <a:avLst/>
          </a:prstGeom>
        </p:spPr>
      </p:pic>
      <p:sp>
        <p:nvSpPr>
          <p:cNvPr id="21" name="TextBox 20">
            <a:extLst>
              <a:ext uri="{FF2B5EF4-FFF2-40B4-BE49-F238E27FC236}">
                <a16:creationId xmlns:a16="http://schemas.microsoft.com/office/drawing/2014/main" id="{65E4E9EB-F962-4F55-9E8F-94DE9F864AD9}"/>
              </a:ext>
            </a:extLst>
          </p:cNvPr>
          <p:cNvSpPr txBox="1"/>
          <p:nvPr/>
        </p:nvSpPr>
        <p:spPr>
          <a:xfrm>
            <a:off x="7972795" y="2547648"/>
            <a:ext cx="1422400" cy="369332"/>
          </a:xfrm>
          <a:prstGeom prst="rect">
            <a:avLst/>
          </a:prstGeom>
          <a:noFill/>
        </p:spPr>
        <p:txBody>
          <a:bodyPr wrap="square" rtlCol="0">
            <a:spAutoFit/>
          </a:bodyPr>
          <a:lstStyle/>
          <a:p>
            <a:r>
              <a:rPr lang="en-US" dirty="0"/>
              <a:t>N = 20</a:t>
            </a:r>
          </a:p>
        </p:txBody>
      </p:sp>
      <p:sp>
        <p:nvSpPr>
          <p:cNvPr id="23" name="TextBox 22">
            <a:extLst>
              <a:ext uri="{FF2B5EF4-FFF2-40B4-BE49-F238E27FC236}">
                <a16:creationId xmlns:a16="http://schemas.microsoft.com/office/drawing/2014/main" id="{B53BF421-6549-425B-9E41-6FA5575163C4}"/>
              </a:ext>
            </a:extLst>
          </p:cNvPr>
          <p:cNvSpPr txBox="1"/>
          <p:nvPr/>
        </p:nvSpPr>
        <p:spPr>
          <a:xfrm>
            <a:off x="2253745" y="5272398"/>
            <a:ext cx="2018897" cy="461665"/>
          </a:xfrm>
          <a:prstGeom prst="rect">
            <a:avLst/>
          </a:prstGeom>
          <a:noFill/>
        </p:spPr>
        <p:txBody>
          <a:bodyPr wrap="square" rtlCol="0">
            <a:spAutoFit/>
          </a:bodyPr>
          <a:lstStyle/>
          <a:p>
            <a:r>
              <a:rPr lang="en-US" sz="2400" dirty="0">
                <a:highlight>
                  <a:srgbClr val="F37622"/>
                </a:highlight>
              </a:rPr>
              <a:t>SL3 </a:t>
            </a:r>
            <a:r>
              <a:rPr lang="en-US" sz="2000" dirty="0">
                <a:highlight>
                  <a:srgbClr val="F37622"/>
                </a:highlight>
              </a:rPr>
              <a:t>or</a:t>
            </a:r>
            <a:r>
              <a:rPr lang="en-US" sz="2400" dirty="0">
                <a:highlight>
                  <a:srgbClr val="F37622"/>
                </a:highlight>
              </a:rPr>
              <a:t> SP2</a:t>
            </a:r>
          </a:p>
        </p:txBody>
      </p:sp>
      <p:sp>
        <p:nvSpPr>
          <p:cNvPr id="25" name="TextBox 24">
            <a:extLst>
              <a:ext uri="{FF2B5EF4-FFF2-40B4-BE49-F238E27FC236}">
                <a16:creationId xmlns:a16="http://schemas.microsoft.com/office/drawing/2014/main" id="{0D8C3DC2-CF04-4ED2-A142-01627687504D}"/>
              </a:ext>
            </a:extLst>
          </p:cNvPr>
          <p:cNvSpPr txBox="1"/>
          <p:nvPr/>
        </p:nvSpPr>
        <p:spPr>
          <a:xfrm>
            <a:off x="6970943" y="5272397"/>
            <a:ext cx="2018897" cy="461665"/>
          </a:xfrm>
          <a:prstGeom prst="rect">
            <a:avLst/>
          </a:prstGeom>
          <a:noFill/>
        </p:spPr>
        <p:txBody>
          <a:bodyPr wrap="square" rtlCol="0">
            <a:spAutoFit/>
          </a:bodyPr>
          <a:lstStyle/>
          <a:p>
            <a:r>
              <a:rPr lang="en-US" sz="2400" dirty="0">
                <a:highlight>
                  <a:srgbClr val="F37622"/>
                </a:highlight>
              </a:rPr>
              <a:t>SL5 </a:t>
            </a:r>
            <a:r>
              <a:rPr lang="en-US" sz="2000" dirty="0">
                <a:highlight>
                  <a:srgbClr val="F37622"/>
                </a:highlight>
              </a:rPr>
              <a:t>or</a:t>
            </a:r>
            <a:r>
              <a:rPr lang="en-US" sz="2400" dirty="0">
                <a:highlight>
                  <a:srgbClr val="F37622"/>
                </a:highlight>
              </a:rPr>
              <a:t> SP2</a:t>
            </a:r>
          </a:p>
        </p:txBody>
      </p:sp>
      <p:sp>
        <p:nvSpPr>
          <p:cNvPr id="27" name="TextBox 26">
            <a:extLst>
              <a:ext uri="{FF2B5EF4-FFF2-40B4-BE49-F238E27FC236}">
                <a16:creationId xmlns:a16="http://schemas.microsoft.com/office/drawing/2014/main" id="{3CDC00ED-FBF2-4F0E-9429-6606EEB08DD6}"/>
              </a:ext>
            </a:extLst>
          </p:cNvPr>
          <p:cNvSpPr txBox="1"/>
          <p:nvPr/>
        </p:nvSpPr>
        <p:spPr>
          <a:xfrm>
            <a:off x="2253745" y="3111338"/>
            <a:ext cx="2976841" cy="1200329"/>
          </a:xfrm>
          <a:prstGeom prst="rect">
            <a:avLst/>
          </a:prstGeom>
          <a:noFill/>
        </p:spPr>
        <p:txBody>
          <a:bodyPr wrap="square" rtlCol="0">
            <a:spAutoFit/>
          </a:bodyPr>
          <a:lstStyle/>
          <a:p>
            <a:r>
              <a:rPr lang="en-US" sz="2400" dirty="0"/>
              <a:t>CV.CV</a:t>
            </a:r>
          </a:p>
          <a:p>
            <a:r>
              <a:rPr lang="en-US" sz="2400" dirty="0">
                <a:latin typeface="Calibri Light" panose="020F0302020204030204" pitchFamily="34" charset="0"/>
                <a:cs typeface="Calibri Light" panose="020F0302020204030204" pitchFamily="34" charset="0"/>
              </a:rPr>
              <a:t>C: [s, ʃ ] V: [</a:t>
            </a:r>
            <a:r>
              <a:rPr lang="en-US" sz="2400" dirty="0" err="1">
                <a:latin typeface="Calibri Light" panose="020F0302020204030204" pitchFamily="34" charset="0"/>
                <a:cs typeface="Calibri Light" panose="020F0302020204030204" pitchFamily="34" charset="0"/>
              </a:rPr>
              <a:t>a,ɛ,ɔ,i,u</a:t>
            </a:r>
            <a:r>
              <a:rPr lang="en-US" sz="2400" dirty="0">
                <a:latin typeface="Calibri Light" panose="020F0302020204030204" pitchFamily="34" charset="0"/>
                <a:cs typeface="Calibri Light" panose="020F0302020204030204" pitchFamily="34" charset="0"/>
              </a:rPr>
              <a:t>]</a:t>
            </a:r>
          </a:p>
          <a:p>
            <a:r>
              <a:rPr lang="en-US" sz="2400" dirty="0" err="1">
                <a:latin typeface="Calibri Light" panose="020F0302020204030204" pitchFamily="34" charset="0"/>
                <a:cs typeface="Calibri Light" panose="020F0302020204030204" pitchFamily="34" charset="0"/>
              </a:rPr>
              <a:t>saso</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ʃuʃi</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seʃa</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ʃisu</a:t>
            </a:r>
            <a:endParaRPr lang="en-US" sz="2400" dirty="0">
              <a:latin typeface="Calibri Light" panose="020F0302020204030204" pitchFamily="34" charset="0"/>
              <a:cs typeface="Calibri Light" panose="020F0302020204030204" pitchFamily="34" charset="0"/>
            </a:endParaRPr>
          </a:p>
        </p:txBody>
      </p:sp>
      <p:pic>
        <p:nvPicPr>
          <p:cNvPr id="29" name="Graphic 28" descr="Play">
            <a:extLst>
              <a:ext uri="{FF2B5EF4-FFF2-40B4-BE49-F238E27FC236}">
                <a16:creationId xmlns:a16="http://schemas.microsoft.com/office/drawing/2014/main" id="{F87139EE-ABF5-4E58-A19B-60D771549F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674659" y="4211967"/>
            <a:ext cx="283720" cy="283720"/>
          </a:xfrm>
          <a:prstGeom prst="rect">
            <a:avLst/>
          </a:prstGeom>
        </p:spPr>
      </p:pic>
      <p:pic>
        <p:nvPicPr>
          <p:cNvPr id="31" name="Graphic 30" descr="Play">
            <a:extLst>
              <a:ext uri="{FF2B5EF4-FFF2-40B4-BE49-F238E27FC236}">
                <a16:creationId xmlns:a16="http://schemas.microsoft.com/office/drawing/2014/main" id="{C8505890-2C2E-453A-A51C-6819885CE2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4182288" y="4214505"/>
            <a:ext cx="283720" cy="283720"/>
          </a:xfrm>
          <a:prstGeom prst="rect">
            <a:avLst/>
          </a:prstGeom>
        </p:spPr>
      </p:pic>
      <p:sp>
        <p:nvSpPr>
          <p:cNvPr id="32" name="TextBox 31">
            <a:extLst>
              <a:ext uri="{FF2B5EF4-FFF2-40B4-BE49-F238E27FC236}">
                <a16:creationId xmlns:a16="http://schemas.microsoft.com/office/drawing/2014/main" id="{749FB722-8CA0-4BC4-AF2D-78E5DC7D11D4}"/>
              </a:ext>
            </a:extLst>
          </p:cNvPr>
          <p:cNvSpPr txBox="1"/>
          <p:nvPr/>
        </p:nvSpPr>
        <p:spPr>
          <a:xfrm>
            <a:off x="2253745" y="4534859"/>
            <a:ext cx="2700023" cy="646331"/>
          </a:xfrm>
          <a:prstGeom prst="rect">
            <a:avLst/>
          </a:prstGeom>
          <a:noFill/>
        </p:spPr>
        <p:txBody>
          <a:bodyPr wrap="square" rtlCol="0">
            <a:spAutoFit/>
          </a:bodyPr>
          <a:lstStyle/>
          <a:p>
            <a:r>
              <a:rPr lang="en-US" dirty="0"/>
              <a:t>Word duration: 400 </a:t>
            </a:r>
            <a:r>
              <a:rPr lang="en-US" dirty="0" err="1"/>
              <a:t>ms</a:t>
            </a:r>
            <a:endParaRPr lang="en-US" dirty="0"/>
          </a:p>
          <a:p>
            <a:r>
              <a:rPr lang="en-US" dirty="0"/>
              <a:t>Violation point: 200 </a:t>
            </a:r>
            <a:r>
              <a:rPr lang="en-US" dirty="0" err="1"/>
              <a:t>ms</a:t>
            </a:r>
            <a:endParaRPr lang="en-US" dirty="0"/>
          </a:p>
        </p:txBody>
      </p:sp>
      <p:sp>
        <p:nvSpPr>
          <p:cNvPr id="3" name="TextBox 2">
            <a:extLst>
              <a:ext uri="{FF2B5EF4-FFF2-40B4-BE49-F238E27FC236}">
                <a16:creationId xmlns:a16="http://schemas.microsoft.com/office/drawing/2014/main" id="{DB4DDAF7-A99D-4AE3-B6CE-676E78F28E0F}"/>
              </a:ext>
            </a:extLst>
          </p:cNvPr>
          <p:cNvSpPr txBox="1"/>
          <p:nvPr/>
        </p:nvSpPr>
        <p:spPr>
          <a:xfrm>
            <a:off x="6865659" y="3083449"/>
            <a:ext cx="3517773" cy="1200329"/>
          </a:xfrm>
          <a:prstGeom prst="rect">
            <a:avLst/>
          </a:prstGeom>
          <a:noFill/>
        </p:spPr>
        <p:txBody>
          <a:bodyPr wrap="square" rtlCol="0">
            <a:spAutoFit/>
          </a:bodyPr>
          <a:lstStyle/>
          <a:p>
            <a:r>
              <a:rPr lang="en-US" sz="2400" dirty="0"/>
              <a:t>CV.CV.CV</a:t>
            </a:r>
          </a:p>
          <a:p>
            <a:r>
              <a:rPr lang="en-US" sz="2400" dirty="0">
                <a:latin typeface="Calibri Light" panose="020F0302020204030204" pitchFamily="34" charset="0"/>
                <a:cs typeface="Calibri Light" panose="020F0302020204030204" pitchFamily="34" charset="0"/>
              </a:rPr>
              <a:t>C: [s, ʃ ,k] V: [</a:t>
            </a:r>
            <a:r>
              <a:rPr lang="en-US" sz="2400" dirty="0" err="1">
                <a:latin typeface="Calibri Light" panose="020F0302020204030204" pitchFamily="34" charset="0"/>
                <a:cs typeface="Calibri Light" panose="020F0302020204030204" pitchFamily="34" charset="0"/>
              </a:rPr>
              <a:t>a,ɛ,ɔ,i,u</a:t>
            </a:r>
            <a:r>
              <a:rPr lang="en-US" sz="2400" dirty="0">
                <a:latin typeface="Calibri Light" panose="020F0302020204030204" pitchFamily="34" charset="0"/>
                <a:cs typeface="Calibri Light" panose="020F0302020204030204" pitchFamily="34" charset="0"/>
              </a:rPr>
              <a:t>]</a:t>
            </a:r>
          </a:p>
          <a:p>
            <a:r>
              <a:rPr lang="en-US" sz="2400" dirty="0" err="1">
                <a:latin typeface="Calibri Light" panose="020F0302020204030204" pitchFamily="34" charset="0"/>
                <a:cs typeface="Calibri Light" panose="020F0302020204030204" pitchFamily="34" charset="0"/>
              </a:rPr>
              <a:t>sakiso</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ʃukeʃi</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sekoʃa</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ʃikasu</a:t>
            </a:r>
            <a:endParaRPr lang="en-US" sz="240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0978CC41-5A58-41B9-878A-D11A0EED6C13}"/>
              </a:ext>
            </a:extLst>
          </p:cNvPr>
          <p:cNvSpPr txBox="1"/>
          <p:nvPr/>
        </p:nvSpPr>
        <p:spPr>
          <a:xfrm>
            <a:off x="6970943" y="4532914"/>
            <a:ext cx="2700023" cy="646331"/>
          </a:xfrm>
          <a:prstGeom prst="rect">
            <a:avLst/>
          </a:prstGeom>
          <a:noFill/>
        </p:spPr>
        <p:txBody>
          <a:bodyPr wrap="square" rtlCol="0">
            <a:spAutoFit/>
          </a:bodyPr>
          <a:lstStyle/>
          <a:p>
            <a:r>
              <a:rPr lang="en-US" dirty="0"/>
              <a:t>Word duration: 650 </a:t>
            </a:r>
            <a:r>
              <a:rPr lang="en-US" dirty="0" err="1"/>
              <a:t>ms</a:t>
            </a:r>
            <a:endParaRPr lang="en-US" dirty="0"/>
          </a:p>
          <a:p>
            <a:r>
              <a:rPr lang="en-US" dirty="0"/>
              <a:t>Violation point: 450 </a:t>
            </a:r>
            <a:r>
              <a:rPr lang="en-US" dirty="0" err="1"/>
              <a:t>ms</a:t>
            </a:r>
            <a:endParaRPr lang="en-US" dirty="0"/>
          </a:p>
        </p:txBody>
      </p:sp>
      <p:pic>
        <p:nvPicPr>
          <p:cNvPr id="6" name="Graphic 5" descr="Play">
            <a:extLst>
              <a:ext uri="{FF2B5EF4-FFF2-40B4-BE49-F238E27FC236}">
                <a16:creationId xmlns:a16="http://schemas.microsoft.com/office/drawing/2014/main" id="{B6FC5678-6309-4947-9187-A1618211C0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9042189" y="4213131"/>
            <a:ext cx="283720" cy="283720"/>
          </a:xfrm>
          <a:prstGeom prst="rect">
            <a:avLst/>
          </a:prstGeom>
        </p:spPr>
      </p:pic>
      <p:pic>
        <p:nvPicPr>
          <p:cNvPr id="7" name="Graphic 6" descr="Play">
            <a:extLst>
              <a:ext uri="{FF2B5EF4-FFF2-40B4-BE49-F238E27FC236}">
                <a16:creationId xmlns:a16="http://schemas.microsoft.com/office/drawing/2014/main" id="{79D0B65F-35D8-442C-9D9E-A3491F2ED8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9840489" y="4211967"/>
            <a:ext cx="283720" cy="283720"/>
          </a:xfrm>
          <a:prstGeom prst="rect">
            <a:avLst/>
          </a:prstGeom>
        </p:spPr>
      </p:pic>
    </p:spTree>
    <p:extLst>
      <p:ext uri="{BB962C8B-B14F-4D97-AF65-F5344CB8AC3E}">
        <p14:creationId xmlns:p14="http://schemas.microsoft.com/office/powerpoint/2010/main" val="264287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3621114D-DB41-40DB-9594-D92CC1F10BB7}"/>
              </a:ext>
            </a:extLst>
          </p:cNvPr>
          <p:cNvPicPr>
            <a:picLocks noChangeAspect="1"/>
          </p:cNvPicPr>
          <p:nvPr/>
        </p:nvPicPr>
        <p:blipFill rotWithShape="1">
          <a:blip r:embed="rId3">
            <a:extLst>
              <a:ext uri="{28A0092B-C50C-407E-A947-70E740481C1C}">
                <a14:useLocalDpi xmlns:a14="http://schemas.microsoft.com/office/drawing/2010/main" val="0"/>
              </a:ext>
            </a:extLst>
          </a:blip>
          <a:srcRect t="8201"/>
          <a:stretch/>
        </p:blipFill>
        <p:spPr>
          <a:xfrm>
            <a:off x="7039429" y="-1"/>
            <a:ext cx="4572000" cy="6295599"/>
          </a:xfrm>
          <a:prstGeom prst="rect">
            <a:avLst/>
          </a:prstGeom>
        </p:spPr>
      </p:pic>
      <p:pic>
        <p:nvPicPr>
          <p:cNvPr id="14" name="Picture 13" descr="A close up of a person&#10;&#10;Description automatically generated">
            <a:extLst>
              <a:ext uri="{FF2B5EF4-FFF2-40B4-BE49-F238E27FC236}">
                <a16:creationId xmlns:a16="http://schemas.microsoft.com/office/drawing/2014/main" id="{3F12C462-0EE9-4A14-90EA-13D4138C97AD}"/>
              </a:ext>
            </a:extLst>
          </p:cNvPr>
          <p:cNvPicPr>
            <a:picLocks noChangeAspect="1"/>
          </p:cNvPicPr>
          <p:nvPr/>
        </p:nvPicPr>
        <p:blipFill rotWithShape="1">
          <a:blip r:embed="rId4">
            <a:extLst>
              <a:ext uri="{28A0092B-C50C-407E-A947-70E740481C1C}">
                <a14:useLocalDpi xmlns:a14="http://schemas.microsoft.com/office/drawing/2010/main" val="0"/>
              </a:ext>
            </a:extLst>
          </a:blip>
          <a:srcRect b="17882"/>
          <a:stretch/>
        </p:blipFill>
        <p:spPr>
          <a:xfrm>
            <a:off x="8498116" y="5019965"/>
            <a:ext cx="3280229" cy="1838036"/>
          </a:xfrm>
          <a:prstGeom prst="rect">
            <a:avLst/>
          </a:prstGeom>
        </p:spPr>
      </p:pic>
      <p:pic>
        <p:nvPicPr>
          <p:cNvPr id="3" name="Picture 2" descr="A close up of a tattoo&#10;&#10;Description automatically generated">
            <a:extLst>
              <a:ext uri="{FF2B5EF4-FFF2-40B4-BE49-F238E27FC236}">
                <a16:creationId xmlns:a16="http://schemas.microsoft.com/office/drawing/2014/main" id="{FD0A17E5-353A-458D-993F-7C8CC42214EB}"/>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391292" y="2906344"/>
            <a:ext cx="3453949" cy="3710103"/>
          </a:xfrm>
          <a:prstGeom prst="rect">
            <a:avLst/>
          </a:prstGeom>
        </p:spPr>
      </p:pic>
      <p:sp>
        <p:nvSpPr>
          <p:cNvPr id="8" name="TextBox 7">
            <a:extLst>
              <a:ext uri="{FF2B5EF4-FFF2-40B4-BE49-F238E27FC236}">
                <a16:creationId xmlns:a16="http://schemas.microsoft.com/office/drawing/2014/main" id="{D4B5B0D1-5FB0-44C2-8345-9FB9745EB409}"/>
              </a:ext>
            </a:extLst>
          </p:cNvPr>
          <p:cNvSpPr txBox="1"/>
          <p:nvPr/>
        </p:nvSpPr>
        <p:spPr>
          <a:xfrm>
            <a:off x="1258784" y="716643"/>
            <a:ext cx="3716977" cy="923330"/>
          </a:xfrm>
          <a:prstGeom prst="rect">
            <a:avLst/>
          </a:prstGeom>
          <a:solidFill>
            <a:schemeClr val="bg2"/>
          </a:solidFill>
        </p:spPr>
        <p:txBody>
          <a:bodyPr wrap="square" rtlCol="0">
            <a:spAutoFit/>
          </a:bodyPr>
          <a:lstStyle/>
          <a:p>
            <a:r>
              <a:rPr lang="en-US" sz="3600" dirty="0">
                <a:latin typeface="+mj-lt"/>
              </a:rPr>
              <a:t>Sensitivity</a:t>
            </a:r>
            <a:endParaRPr lang="en-US" dirty="0">
              <a:latin typeface="+mj-lt"/>
            </a:endParaRPr>
          </a:p>
          <a:p>
            <a:r>
              <a:rPr lang="en-US" i="1" dirty="0"/>
              <a:t>d-prime</a:t>
            </a:r>
          </a:p>
        </p:txBody>
      </p:sp>
      <p:sp>
        <p:nvSpPr>
          <p:cNvPr id="10" name="TextBox 9">
            <a:extLst>
              <a:ext uri="{FF2B5EF4-FFF2-40B4-BE49-F238E27FC236}">
                <a16:creationId xmlns:a16="http://schemas.microsoft.com/office/drawing/2014/main" id="{E356F2FA-4FB6-4542-B3FA-C6E06E5638B5}"/>
              </a:ext>
            </a:extLst>
          </p:cNvPr>
          <p:cNvSpPr txBox="1"/>
          <p:nvPr/>
        </p:nvSpPr>
        <p:spPr>
          <a:xfrm>
            <a:off x="1258786" y="1983014"/>
            <a:ext cx="3716976" cy="923330"/>
          </a:xfrm>
          <a:prstGeom prst="rect">
            <a:avLst/>
          </a:prstGeom>
          <a:solidFill>
            <a:schemeClr val="bg2"/>
          </a:solidFill>
        </p:spPr>
        <p:txBody>
          <a:bodyPr wrap="square" rtlCol="0">
            <a:spAutoFit/>
          </a:bodyPr>
          <a:lstStyle/>
          <a:p>
            <a:r>
              <a:rPr lang="en-US" sz="3600" dirty="0">
                <a:latin typeface="+mj-lt"/>
              </a:rPr>
              <a:t>P300</a:t>
            </a:r>
          </a:p>
          <a:p>
            <a:r>
              <a:rPr lang="en-US" i="1" dirty="0"/>
              <a:t>categorization</a:t>
            </a:r>
          </a:p>
        </p:txBody>
      </p:sp>
      <p:sp>
        <p:nvSpPr>
          <p:cNvPr id="12" name="TextBox 11">
            <a:extLst>
              <a:ext uri="{FF2B5EF4-FFF2-40B4-BE49-F238E27FC236}">
                <a16:creationId xmlns:a16="http://schemas.microsoft.com/office/drawing/2014/main" id="{990926FF-24BC-41ED-AD5E-D03D53F19BAD}"/>
              </a:ext>
            </a:extLst>
          </p:cNvPr>
          <p:cNvSpPr txBox="1"/>
          <p:nvPr/>
        </p:nvSpPr>
        <p:spPr>
          <a:xfrm>
            <a:off x="1258784" y="3249385"/>
            <a:ext cx="3716977" cy="923330"/>
          </a:xfrm>
          <a:prstGeom prst="rect">
            <a:avLst/>
          </a:prstGeom>
          <a:solidFill>
            <a:schemeClr val="bg2"/>
          </a:solidFill>
        </p:spPr>
        <p:txBody>
          <a:bodyPr wrap="square" rtlCol="0">
            <a:spAutoFit/>
          </a:bodyPr>
          <a:lstStyle/>
          <a:p>
            <a:r>
              <a:rPr lang="en-US" sz="3600" dirty="0">
                <a:latin typeface="+mj-lt"/>
              </a:rPr>
              <a:t>LPC</a:t>
            </a:r>
          </a:p>
          <a:p>
            <a:r>
              <a:rPr lang="en-US" i="1" dirty="0"/>
              <a:t>anomaly detection</a:t>
            </a:r>
          </a:p>
        </p:txBody>
      </p:sp>
      <p:sp>
        <p:nvSpPr>
          <p:cNvPr id="16" name="TextBox 15">
            <a:extLst>
              <a:ext uri="{FF2B5EF4-FFF2-40B4-BE49-F238E27FC236}">
                <a16:creationId xmlns:a16="http://schemas.microsoft.com/office/drawing/2014/main" id="{18D86566-A0D8-403F-A663-1893738FBC40}"/>
              </a:ext>
            </a:extLst>
          </p:cNvPr>
          <p:cNvSpPr txBox="1"/>
          <p:nvPr/>
        </p:nvSpPr>
        <p:spPr>
          <a:xfrm>
            <a:off x="1258784" y="5767241"/>
            <a:ext cx="3716977" cy="646331"/>
          </a:xfrm>
          <a:prstGeom prst="rect">
            <a:avLst/>
          </a:prstGeom>
          <a:solidFill>
            <a:schemeClr val="tx2"/>
          </a:solidFill>
        </p:spPr>
        <p:txBody>
          <a:bodyPr wrap="square">
            <a:spAutoFit/>
          </a:bodyPr>
          <a:lstStyle/>
          <a:p>
            <a:r>
              <a:rPr lang="en-US" b="1" dirty="0">
                <a:highlight>
                  <a:srgbClr val="F2EDD9"/>
                </a:highlight>
              </a:rPr>
              <a:t>SP</a:t>
            </a:r>
            <a:r>
              <a:rPr lang="en-US" dirty="0">
                <a:solidFill>
                  <a:schemeClr val="bg1"/>
                </a:solidFill>
              </a:rPr>
              <a:t> </a:t>
            </a:r>
            <a:r>
              <a:rPr lang="en-US" dirty="0">
                <a:solidFill>
                  <a:srgbClr val="F2EDD9"/>
                </a:solidFill>
              </a:rPr>
              <a:t>hypothesis: </a:t>
            </a:r>
            <a:r>
              <a:rPr lang="en-US" b="1" dirty="0">
                <a:solidFill>
                  <a:srgbClr val="F2EDD9"/>
                </a:solidFill>
              </a:rPr>
              <a:t>no</a:t>
            </a:r>
            <a:r>
              <a:rPr lang="en-US" dirty="0">
                <a:solidFill>
                  <a:srgbClr val="F2EDD9"/>
                </a:solidFill>
              </a:rPr>
              <a:t> differences between groups.</a:t>
            </a:r>
            <a:endParaRPr lang="en-US" b="1" dirty="0">
              <a:solidFill>
                <a:srgbClr val="F2EDD9"/>
              </a:solidFill>
            </a:endParaRPr>
          </a:p>
        </p:txBody>
      </p:sp>
      <p:sp>
        <p:nvSpPr>
          <p:cNvPr id="11" name="TextBox 10">
            <a:extLst>
              <a:ext uri="{FF2B5EF4-FFF2-40B4-BE49-F238E27FC236}">
                <a16:creationId xmlns:a16="http://schemas.microsoft.com/office/drawing/2014/main" id="{F6E8860E-4B81-4B5D-8D25-3F5041A2EA25}"/>
              </a:ext>
            </a:extLst>
          </p:cNvPr>
          <p:cNvSpPr txBox="1"/>
          <p:nvPr/>
        </p:nvSpPr>
        <p:spPr>
          <a:xfrm>
            <a:off x="1253918" y="4780979"/>
            <a:ext cx="3716976" cy="646331"/>
          </a:xfrm>
          <a:prstGeom prst="rect">
            <a:avLst/>
          </a:prstGeom>
          <a:solidFill>
            <a:schemeClr val="accent2"/>
          </a:solidFill>
        </p:spPr>
        <p:txBody>
          <a:bodyPr wrap="square">
            <a:spAutoFit/>
          </a:bodyPr>
          <a:lstStyle/>
          <a:p>
            <a:r>
              <a:rPr lang="en-US" b="1" dirty="0">
                <a:highlight>
                  <a:srgbClr val="F2EDD9"/>
                </a:highlight>
              </a:rPr>
              <a:t>SL</a:t>
            </a:r>
            <a:r>
              <a:rPr lang="en-US" dirty="0"/>
              <a:t> </a:t>
            </a:r>
            <a:r>
              <a:rPr lang="en-US" dirty="0">
                <a:solidFill>
                  <a:schemeClr val="bg2"/>
                </a:solidFill>
              </a:rPr>
              <a:t>hypothesis: learning will be easier for </a:t>
            </a:r>
            <a:r>
              <a:rPr lang="en-US" b="1" dirty="0" err="1">
                <a:solidFill>
                  <a:schemeClr val="bg2"/>
                </a:solidFill>
              </a:rPr>
              <a:t>saso</a:t>
            </a:r>
            <a:r>
              <a:rPr lang="en-US" dirty="0">
                <a:solidFill>
                  <a:schemeClr val="bg2"/>
                </a:solidFill>
              </a:rPr>
              <a:t> than </a:t>
            </a:r>
            <a:r>
              <a:rPr lang="en-US" b="1" dirty="0" err="1">
                <a:solidFill>
                  <a:schemeClr val="bg2"/>
                </a:solidFill>
              </a:rPr>
              <a:t>sakaso</a:t>
            </a:r>
            <a:r>
              <a:rPr lang="en-US" dirty="0">
                <a:solidFill>
                  <a:schemeClr val="bg2"/>
                </a:solidFill>
              </a:rPr>
              <a:t>.</a:t>
            </a:r>
          </a:p>
        </p:txBody>
      </p:sp>
    </p:spTree>
    <p:extLst>
      <p:ext uri="{BB962C8B-B14F-4D97-AF65-F5344CB8AC3E}">
        <p14:creationId xmlns:p14="http://schemas.microsoft.com/office/powerpoint/2010/main" val="157247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CCBCF7-661A-4D07-B25B-B01ECC6D8FD1}"/>
              </a:ext>
            </a:extLst>
          </p:cNvPr>
          <p:cNvSpPr txBox="1"/>
          <p:nvPr/>
        </p:nvSpPr>
        <p:spPr>
          <a:xfrm>
            <a:off x="3674155" y="5975589"/>
            <a:ext cx="5268685" cy="369332"/>
          </a:xfrm>
          <a:prstGeom prst="rect">
            <a:avLst/>
          </a:prstGeom>
          <a:noFill/>
        </p:spPr>
        <p:txBody>
          <a:bodyPr wrap="square">
            <a:spAutoFit/>
          </a:bodyPr>
          <a:lstStyle/>
          <a:p>
            <a:r>
              <a:rPr lang="en-US" sz="1800" dirty="0"/>
              <a:t>Group difference: t(42) = 3.13, p = .003, 1-β = .863.</a:t>
            </a:r>
          </a:p>
        </p:txBody>
      </p:sp>
      <p:sp>
        <p:nvSpPr>
          <p:cNvPr id="5" name="TextBox 4">
            <a:extLst>
              <a:ext uri="{FF2B5EF4-FFF2-40B4-BE49-F238E27FC236}">
                <a16:creationId xmlns:a16="http://schemas.microsoft.com/office/drawing/2014/main" id="{C4D15C09-7A00-443E-BEAB-C717909E8F5F}"/>
              </a:ext>
            </a:extLst>
          </p:cNvPr>
          <p:cNvSpPr txBox="1"/>
          <p:nvPr/>
        </p:nvSpPr>
        <p:spPr>
          <a:xfrm>
            <a:off x="306985" y="214445"/>
            <a:ext cx="810615" cy="923330"/>
          </a:xfrm>
          <a:prstGeom prst="rect">
            <a:avLst/>
          </a:prstGeom>
          <a:solidFill>
            <a:schemeClr val="tx2"/>
          </a:solidFill>
        </p:spPr>
        <p:txBody>
          <a:bodyPr wrap="square" rtlCol="0">
            <a:spAutoFit/>
          </a:bodyPr>
          <a:lstStyle/>
          <a:p>
            <a:pPr algn="ctr"/>
            <a:r>
              <a:rPr lang="en-US" sz="5400" dirty="0">
                <a:solidFill>
                  <a:schemeClr val="bg1"/>
                </a:solidFill>
                <a:latin typeface="+mj-lt"/>
              </a:rPr>
              <a:t>d'</a:t>
            </a:r>
          </a:p>
        </p:txBody>
      </p:sp>
      <p:grpSp>
        <p:nvGrpSpPr>
          <p:cNvPr id="18" name="Group 17">
            <a:extLst>
              <a:ext uri="{FF2B5EF4-FFF2-40B4-BE49-F238E27FC236}">
                <a16:creationId xmlns:a16="http://schemas.microsoft.com/office/drawing/2014/main" id="{E9F83298-63EF-4EA7-9280-79CE42EDCCD0}"/>
              </a:ext>
            </a:extLst>
          </p:cNvPr>
          <p:cNvGrpSpPr/>
          <p:nvPr/>
        </p:nvGrpSpPr>
        <p:grpSpPr>
          <a:xfrm>
            <a:off x="4198427" y="4969968"/>
            <a:ext cx="4779087" cy="710608"/>
            <a:chOff x="1389914" y="5059615"/>
            <a:chExt cx="4779087" cy="710608"/>
          </a:xfrm>
        </p:grpSpPr>
        <p:sp>
          <p:nvSpPr>
            <p:cNvPr id="16" name="TextBox 15">
              <a:extLst>
                <a:ext uri="{FF2B5EF4-FFF2-40B4-BE49-F238E27FC236}">
                  <a16:creationId xmlns:a16="http://schemas.microsoft.com/office/drawing/2014/main" id="{4E193A89-6522-4867-8405-1CED5444221E}"/>
                </a:ext>
              </a:extLst>
            </p:cNvPr>
            <p:cNvSpPr txBox="1"/>
            <p:nvPr/>
          </p:nvSpPr>
          <p:spPr>
            <a:xfrm>
              <a:off x="1389914" y="5062337"/>
              <a:ext cx="2318915" cy="707886"/>
            </a:xfrm>
            <a:prstGeom prst="rect">
              <a:avLst/>
            </a:prstGeom>
            <a:noFill/>
          </p:spPr>
          <p:txBody>
            <a:bodyPr wrap="square" rtlCol="0">
              <a:spAutoFit/>
            </a:bodyPr>
            <a:lstStyle/>
            <a:p>
              <a:pPr algn="ctr"/>
              <a:r>
                <a:rPr lang="en-US" sz="4000" b="1" dirty="0" err="1">
                  <a:solidFill>
                    <a:schemeClr val="accent1"/>
                  </a:solidFill>
                </a:rPr>
                <a:t>saso</a:t>
              </a:r>
              <a:endParaRPr lang="en-US" sz="4000" b="1" dirty="0">
                <a:solidFill>
                  <a:schemeClr val="accent1"/>
                </a:solidFill>
              </a:endParaRPr>
            </a:p>
          </p:txBody>
        </p:sp>
        <p:sp>
          <p:nvSpPr>
            <p:cNvPr id="17" name="TextBox 16">
              <a:extLst>
                <a:ext uri="{FF2B5EF4-FFF2-40B4-BE49-F238E27FC236}">
                  <a16:creationId xmlns:a16="http://schemas.microsoft.com/office/drawing/2014/main" id="{D4998BC6-47C8-4254-90F5-DB8040998173}"/>
                </a:ext>
              </a:extLst>
            </p:cNvPr>
            <p:cNvSpPr txBox="1"/>
            <p:nvPr/>
          </p:nvSpPr>
          <p:spPr>
            <a:xfrm>
              <a:off x="3708829" y="5059615"/>
              <a:ext cx="2460172" cy="707886"/>
            </a:xfrm>
            <a:prstGeom prst="rect">
              <a:avLst/>
            </a:prstGeom>
            <a:noFill/>
          </p:spPr>
          <p:txBody>
            <a:bodyPr wrap="square" rtlCol="0">
              <a:spAutoFit/>
            </a:bodyPr>
            <a:lstStyle/>
            <a:p>
              <a:pPr algn="ctr"/>
              <a:r>
                <a:rPr lang="en-US" sz="4000" b="1" dirty="0" err="1">
                  <a:solidFill>
                    <a:schemeClr val="accent1"/>
                  </a:solidFill>
                </a:rPr>
                <a:t>sakaso</a:t>
              </a:r>
              <a:endParaRPr lang="en-US" sz="4000" b="1" dirty="0">
                <a:solidFill>
                  <a:schemeClr val="accent1"/>
                </a:solidFill>
              </a:endParaRPr>
            </a:p>
          </p:txBody>
        </p:sp>
      </p:grpSp>
      <p:pic>
        <p:nvPicPr>
          <p:cNvPr id="2" name="Picture 1">
            <a:extLst>
              <a:ext uri="{FF2B5EF4-FFF2-40B4-BE49-F238E27FC236}">
                <a16:creationId xmlns:a16="http://schemas.microsoft.com/office/drawing/2014/main" id="{FAFE98F6-3117-4655-9CD0-7CDD61141449}"/>
              </a:ext>
            </a:extLst>
          </p:cNvPr>
          <p:cNvPicPr>
            <a:picLocks noChangeAspect="1"/>
          </p:cNvPicPr>
          <p:nvPr/>
        </p:nvPicPr>
        <p:blipFill rotWithShape="1">
          <a:blip r:embed="rId3">
            <a:clrChange>
              <a:clrFrom>
                <a:srgbClr val="FFFFFF"/>
              </a:clrFrom>
              <a:clrTo>
                <a:srgbClr val="FFFFFF">
                  <a:alpha val="0"/>
                </a:srgbClr>
              </a:clrTo>
            </a:clrChange>
          </a:blip>
          <a:srcRect b="4296"/>
          <a:stretch/>
        </p:blipFill>
        <p:spPr>
          <a:xfrm>
            <a:off x="3151486" y="1746164"/>
            <a:ext cx="6115364" cy="3221082"/>
          </a:xfrm>
          <a:prstGeom prst="rect">
            <a:avLst/>
          </a:prstGeom>
        </p:spPr>
      </p:pic>
      <p:cxnSp>
        <p:nvCxnSpPr>
          <p:cNvPr id="4" name="Straight Connector 3">
            <a:extLst>
              <a:ext uri="{FF2B5EF4-FFF2-40B4-BE49-F238E27FC236}">
                <a16:creationId xmlns:a16="http://schemas.microsoft.com/office/drawing/2014/main" id="{B652DC15-A0A1-4577-A6EC-F741345EA822}"/>
              </a:ext>
            </a:extLst>
          </p:cNvPr>
          <p:cNvCxnSpPr>
            <a:cxnSpLocks/>
          </p:cNvCxnSpPr>
          <p:nvPr/>
        </p:nvCxnSpPr>
        <p:spPr>
          <a:xfrm>
            <a:off x="5253318" y="3550022"/>
            <a:ext cx="340658" cy="0"/>
          </a:xfrm>
          <a:prstGeom prst="line">
            <a:avLst/>
          </a:prstGeom>
          <a:ln w="57150">
            <a:solidFill>
              <a:srgbClr val="F37622"/>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F1B1847-025B-4F78-8EA4-4822CEF4A13C}"/>
              </a:ext>
            </a:extLst>
          </p:cNvPr>
          <p:cNvCxnSpPr>
            <a:cxnSpLocks/>
          </p:cNvCxnSpPr>
          <p:nvPr/>
        </p:nvCxnSpPr>
        <p:spPr>
          <a:xfrm>
            <a:off x="7463037" y="4016186"/>
            <a:ext cx="747399" cy="0"/>
          </a:xfrm>
          <a:prstGeom prst="line">
            <a:avLst/>
          </a:prstGeom>
          <a:ln w="57150">
            <a:solidFill>
              <a:srgbClr val="F3762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239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B29EAE62-D1B3-4CC4-83C8-C5026D3B2B51}"/>
              </a:ext>
            </a:extLst>
          </p:cNvPr>
          <p:cNvSpPr/>
          <p:nvPr/>
        </p:nvSpPr>
        <p:spPr>
          <a:xfrm>
            <a:off x="8803187" y="4088486"/>
            <a:ext cx="1187450" cy="33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 up of a map&#10;&#10;Description automatically generated">
            <a:extLst>
              <a:ext uri="{FF2B5EF4-FFF2-40B4-BE49-F238E27FC236}">
                <a16:creationId xmlns:a16="http://schemas.microsoft.com/office/drawing/2014/main" id="{073A80DA-64D0-4D96-B4D5-4E7365639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958" y="3526279"/>
            <a:ext cx="4120448" cy="2544321"/>
          </a:xfrm>
          <a:prstGeom prst="rect">
            <a:avLst/>
          </a:prstGeom>
        </p:spPr>
      </p:pic>
      <p:sp>
        <p:nvSpPr>
          <p:cNvPr id="15" name="Rectangle 14">
            <a:extLst>
              <a:ext uri="{FF2B5EF4-FFF2-40B4-BE49-F238E27FC236}">
                <a16:creationId xmlns:a16="http://schemas.microsoft.com/office/drawing/2014/main" id="{32FB0F07-AB6D-4C3A-85EB-E2051028F518}"/>
              </a:ext>
            </a:extLst>
          </p:cNvPr>
          <p:cNvSpPr/>
          <p:nvPr/>
        </p:nvSpPr>
        <p:spPr>
          <a:xfrm>
            <a:off x="9515620" y="3265367"/>
            <a:ext cx="806450" cy="2306758"/>
          </a:xfrm>
          <a:prstGeom prst="rect">
            <a:avLst/>
          </a:prstGeom>
          <a:solidFill>
            <a:schemeClr val="accent4">
              <a:alpha val="25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C55307-7692-4145-937C-18181B5F0521}"/>
              </a:ext>
            </a:extLst>
          </p:cNvPr>
          <p:cNvSpPr/>
          <p:nvPr/>
        </p:nvSpPr>
        <p:spPr>
          <a:xfrm>
            <a:off x="3035620" y="3972330"/>
            <a:ext cx="1116281" cy="147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ark, sitting, computer, light&#10;&#10;Description automatically generated">
            <a:extLst>
              <a:ext uri="{FF2B5EF4-FFF2-40B4-BE49-F238E27FC236}">
                <a16:creationId xmlns:a16="http://schemas.microsoft.com/office/drawing/2014/main" id="{9756DD94-B4F1-4965-81F8-AF99C2BFCB9E}"/>
              </a:ext>
            </a:extLst>
          </p:cNvPr>
          <p:cNvPicPr>
            <a:picLocks/>
          </p:cNvPicPr>
          <p:nvPr/>
        </p:nvPicPr>
        <p:blipFill rotWithShape="1">
          <a:blip r:embed="rId4">
            <a:extLst>
              <a:ext uri="{28A0092B-C50C-407E-A947-70E740481C1C}">
                <a14:useLocalDpi xmlns:a14="http://schemas.microsoft.com/office/drawing/2010/main" val="0"/>
              </a:ext>
            </a:extLst>
          </a:blip>
          <a:srcRect l="25463" t="12255" r="25791" b="15406"/>
          <a:stretch/>
        </p:blipFill>
        <p:spPr>
          <a:xfrm flipH="1">
            <a:off x="8397329" y="0"/>
            <a:ext cx="3200400" cy="3657600"/>
          </a:xfrm>
          <a:prstGeom prst="rect">
            <a:avLst/>
          </a:prstGeom>
        </p:spPr>
      </p:pic>
      <p:sp>
        <p:nvSpPr>
          <p:cNvPr id="20" name="Rectangle 19">
            <a:extLst>
              <a:ext uri="{FF2B5EF4-FFF2-40B4-BE49-F238E27FC236}">
                <a16:creationId xmlns:a16="http://schemas.microsoft.com/office/drawing/2014/main" id="{8FB56FD0-3D5F-40DD-9AFA-C8D0BDE70104}"/>
              </a:ext>
            </a:extLst>
          </p:cNvPr>
          <p:cNvSpPr/>
          <p:nvPr/>
        </p:nvSpPr>
        <p:spPr>
          <a:xfrm>
            <a:off x="3141543" y="3265690"/>
            <a:ext cx="879476" cy="2306435"/>
          </a:xfrm>
          <a:prstGeom prst="rect">
            <a:avLst/>
          </a:prstGeom>
          <a:solidFill>
            <a:schemeClr val="accent4">
              <a:alpha val="25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itting, computer, food, light&#10;&#10;Description automatically generated">
            <a:extLst>
              <a:ext uri="{FF2B5EF4-FFF2-40B4-BE49-F238E27FC236}">
                <a16:creationId xmlns:a16="http://schemas.microsoft.com/office/drawing/2014/main" id="{0C57DD4E-E9C2-4667-A8F8-4068C01266FC}"/>
              </a:ext>
            </a:extLst>
          </p:cNvPr>
          <p:cNvPicPr>
            <a:picLocks/>
          </p:cNvPicPr>
          <p:nvPr/>
        </p:nvPicPr>
        <p:blipFill rotWithShape="1">
          <a:blip r:embed="rId5">
            <a:extLst>
              <a:ext uri="{28A0092B-C50C-407E-A947-70E740481C1C}">
                <a14:useLocalDpi xmlns:a14="http://schemas.microsoft.com/office/drawing/2010/main" val="0"/>
              </a:ext>
            </a:extLst>
          </a:blip>
          <a:srcRect l="25504" t="12738" r="26369" b="14383"/>
          <a:stretch/>
        </p:blipFill>
        <p:spPr>
          <a:xfrm>
            <a:off x="1742671" y="-15164"/>
            <a:ext cx="3200400" cy="3657600"/>
          </a:xfrm>
          <a:prstGeom prst="rect">
            <a:avLst/>
          </a:prstGeom>
        </p:spPr>
      </p:pic>
      <p:sp>
        <p:nvSpPr>
          <p:cNvPr id="23" name="TextBox 22">
            <a:extLst>
              <a:ext uri="{FF2B5EF4-FFF2-40B4-BE49-F238E27FC236}">
                <a16:creationId xmlns:a16="http://schemas.microsoft.com/office/drawing/2014/main" id="{2BC9883D-9DD3-4241-A561-DC1E7B0A5DE3}"/>
              </a:ext>
            </a:extLst>
          </p:cNvPr>
          <p:cNvSpPr txBox="1"/>
          <p:nvPr/>
        </p:nvSpPr>
        <p:spPr>
          <a:xfrm>
            <a:off x="2237181" y="5789647"/>
            <a:ext cx="2318915" cy="923330"/>
          </a:xfrm>
          <a:prstGeom prst="rect">
            <a:avLst/>
          </a:prstGeom>
          <a:noFill/>
        </p:spPr>
        <p:txBody>
          <a:bodyPr wrap="square" rtlCol="0">
            <a:spAutoFit/>
          </a:bodyPr>
          <a:lstStyle/>
          <a:p>
            <a:pPr algn="ctr"/>
            <a:r>
              <a:rPr lang="en-US" sz="5400" b="1" dirty="0" err="1">
                <a:solidFill>
                  <a:schemeClr val="tx2"/>
                </a:solidFill>
              </a:rPr>
              <a:t>saso</a:t>
            </a:r>
            <a:endParaRPr lang="en-US" sz="5400" b="1" dirty="0">
              <a:solidFill>
                <a:schemeClr val="tx2"/>
              </a:solidFill>
            </a:endParaRPr>
          </a:p>
        </p:txBody>
      </p:sp>
      <p:sp>
        <p:nvSpPr>
          <p:cNvPr id="25" name="TextBox 24">
            <a:extLst>
              <a:ext uri="{FF2B5EF4-FFF2-40B4-BE49-F238E27FC236}">
                <a16:creationId xmlns:a16="http://schemas.microsoft.com/office/drawing/2014/main" id="{B066354E-FD35-4C9D-808A-64AC5E309EC5}"/>
              </a:ext>
            </a:extLst>
          </p:cNvPr>
          <p:cNvSpPr txBox="1"/>
          <p:nvPr/>
        </p:nvSpPr>
        <p:spPr>
          <a:xfrm>
            <a:off x="7889295" y="5786975"/>
            <a:ext cx="2460172" cy="923330"/>
          </a:xfrm>
          <a:prstGeom prst="rect">
            <a:avLst/>
          </a:prstGeom>
          <a:noFill/>
        </p:spPr>
        <p:txBody>
          <a:bodyPr wrap="square" rtlCol="0">
            <a:spAutoFit/>
          </a:bodyPr>
          <a:lstStyle/>
          <a:p>
            <a:pPr algn="ctr"/>
            <a:r>
              <a:rPr lang="en-US" sz="5400" b="1" dirty="0" err="1">
                <a:solidFill>
                  <a:schemeClr val="tx2"/>
                </a:solidFill>
              </a:rPr>
              <a:t>sakaso</a:t>
            </a:r>
            <a:endParaRPr lang="en-US" sz="5400" b="1" dirty="0">
              <a:solidFill>
                <a:schemeClr val="tx2"/>
              </a:solidFill>
            </a:endParaRPr>
          </a:p>
        </p:txBody>
      </p:sp>
      <p:sp>
        <p:nvSpPr>
          <p:cNvPr id="27" name="TextBox 26">
            <a:extLst>
              <a:ext uri="{FF2B5EF4-FFF2-40B4-BE49-F238E27FC236}">
                <a16:creationId xmlns:a16="http://schemas.microsoft.com/office/drawing/2014/main" id="{46367862-F7C5-492F-A8D1-7AED9FB17A2F}"/>
              </a:ext>
            </a:extLst>
          </p:cNvPr>
          <p:cNvSpPr txBox="1"/>
          <p:nvPr/>
        </p:nvSpPr>
        <p:spPr>
          <a:xfrm>
            <a:off x="306985" y="214445"/>
            <a:ext cx="938973" cy="923330"/>
          </a:xfrm>
          <a:prstGeom prst="rect">
            <a:avLst/>
          </a:prstGeom>
          <a:solidFill>
            <a:schemeClr val="tx2"/>
          </a:solidFill>
        </p:spPr>
        <p:txBody>
          <a:bodyPr wrap="square" rtlCol="0">
            <a:spAutoFit/>
          </a:bodyPr>
          <a:lstStyle/>
          <a:p>
            <a:pPr algn="ctr"/>
            <a:r>
              <a:rPr lang="en-US" sz="5400" dirty="0">
                <a:solidFill>
                  <a:schemeClr val="bg1"/>
                </a:solidFill>
                <a:latin typeface="+mj-lt"/>
              </a:rPr>
              <a:t>P3</a:t>
            </a:r>
          </a:p>
        </p:txBody>
      </p:sp>
      <p:sp>
        <p:nvSpPr>
          <p:cNvPr id="2" name="Arrow: Down 1">
            <a:extLst>
              <a:ext uri="{FF2B5EF4-FFF2-40B4-BE49-F238E27FC236}">
                <a16:creationId xmlns:a16="http://schemas.microsoft.com/office/drawing/2014/main" id="{75AB96F4-C6BF-4C0A-93C6-87DC90ED9E7D}"/>
              </a:ext>
            </a:extLst>
          </p:cNvPr>
          <p:cNvSpPr/>
          <p:nvPr/>
        </p:nvSpPr>
        <p:spPr>
          <a:xfrm rot="2201989">
            <a:off x="3476953" y="3732532"/>
            <a:ext cx="256032" cy="46218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352A"/>
              </a:solidFill>
            </a:endParaRPr>
          </a:p>
        </p:txBody>
      </p:sp>
      <p:pic>
        <p:nvPicPr>
          <p:cNvPr id="3" name="Picture 2">
            <a:extLst>
              <a:ext uri="{FF2B5EF4-FFF2-40B4-BE49-F238E27FC236}">
                <a16:creationId xmlns:a16="http://schemas.microsoft.com/office/drawing/2014/main" id="{6545D409-6B69-46BE-8A96-A9C1E44BFA7D}"/>
              </a:ext>
            </a:extLst>
          </p:cNvPr>
          <p:cNvPicPr>
            <a:picLocks/>
          </p:cNvPicPr>
          <p:nvPr/>
        </p:nvPicPr>
        <p:blipFill>
          <a:blip r:embed="rId6">
            <a:clrChange>
              <a:clrFrom>
                <a:srgbClr val="FFFFFF"/>
              </a:clrFrom>
              <a:clrTo>
                <a:srgbClr val="FFFFFF">
                  <a:alpha val="0"/>
                </a:srgbClr>
              </a:clrTo>
            </a:clrChange>
          </a:blip>
          <a:stretch>
            <a:fillRect/>
          </a:stretch>
        </p:blipFill>
        <p:spPr>
          <a:xfrm>
            <a:off x="6847857" y="3429000"/>
            <a:ext cx="4123944" cy="2542032"/>
          </a:xfrm>
          <a:prstGeom prst="rect">
            <a:avLst/>
          </a:prstGeom>
        </p:spPr>
      </p:pic>
      <p:sp>
        <p:nvSpPr>
          <p:cNvPr id="4" name="Multiplication Sign 3">
            <a:extLst>
              <a:ext uri="{FF2B5EF4-FFF2-40B4-BE49-F238E27FC236}">
                <a16:creationId xmlns:a16="http://schemas.microsoft.com/office/drawing/2014/main" id="{BD9E48AD-B0EB-4DA4-A6AD-221B099E8D26}"/>
              </a:ext>
            </a:extLst>
          </p:cNvPr>
          <p:cNvSpPr/>
          <p:nvPr/>
        </p:nvSpPr>
        <p:spPr>
          <a:xfrm>
            <a:off x="9515620" y="3897946"/>
            <a:ext cx="729054" cy="610913"/>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EE352A"/>
              </a:solidFill>
            </a:endParaRPr>
          </a:p>
        </p:txBody>
      </p:sp>
      <p:sp>
        <p:nvSpPr>
          <p:cNvPr id="6" name="TextBox 5">
            <a:extLst>
              <a:ext uri="{FF2B5EF4-FFF2-40B4-BE49-F238E27FC236}">
                <a16:creationId xmlns:a16="http://schemas.microsoft.com/office/drawing/2014/main" id="{2C471756-3B32-4400-9F9B-6CD5AB2DC653}"/>
              </a:ext>
            </a:extLst>
          </p:cNvPr>
          <p:cNvSpPr txBox="1"/>
          <p:nvPr/>
        </p:nvSpPr>
        <p:spPr>
          <a:xfrm>
            <a:off x="1779718" y="3854213"/>
            <a:ext cx="457176" cy="369332"/>
          </a:xfrm>
          <a:prstGeom prst="rect">
            <a:avLst/>
          </a:prstGeom>
          <a:noFill/>
        </p:spPr>
        <p:txBody>
          <a:bodyPr wrap="none" rtlCol="0">
            <a:spAutoFit/>
          </a:bodyPr>
          <a:lstStyle/>
          <a:p>
            <a:r>
              <a:rPr lang="en-US" dirty="0"/>
              <a:t>Cz</a:t>
            </a:r>
          </a:p>
        </p:txBody>
      </p:sp>
      <p:sp>
        <p:nvSpPr>
          <p:cNvPr id="19" name="TextBox 18">
            <a:extLst>
              <a:ext uri="{FF2B5EF4-FFF2-40B4-BE49-F238E27FC236}">
                <a16:creationId xmlns:a16="http://schemas.microsoft.com/office/drawing/2014/main" id="{86807605-E8A1-4F42-9970-C8861FE8330F}"/>
              </a:ext>
            </a:extLst>
          </p:cNvPr>
          <p:cNvSpPr txBox="1"/>
          <p:nvPr/>
        </p:nvSpPr>
        <p:spPr>
          <a:xfrm>
            <a:off x="7436937" y="3854213"/>
            <a:ext cx="457176" cy="369332"/>
          </a:xfrm>
          <a:prstGeom prst="rect">
            <a:avLst/>
          </a:prstGeom>
          <a:noFill/>
        </p:spPr>
        <p:txBody>
          <a:bodyPr wrap="none" rtlCol="0">
            <a:spAutoFit/>
          </a:bodyPr>
          <a:lstStyle/>
          <a:p>
            <a:r>
              <a:rPr lang="en-US" dirty="0"/>
              <a:t>Cz</a:t>
            </a:r>
          </a:p>
        </p:txBody>
      </p:sp>
    </p:spTree>
    <p:extLst>
      <p:ext uri="{BB962C8B-B14F-4D97-AF65-F5344CB8AC3E}">
        <p14:creationId xmlns:p14="http://schemas.microsoft.com/office/powerpoint/2010/main" val="18832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1B05305E-9554-4E93-9311-84F2EB2E7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544" y="3708989"/>
            <a:ext cx="3840152" cy="2371241"/>
          </a:xfrm>
          <a:prstGeom prst="rect">
            <a:avLst/>
          </a:prstGeom>
        </p:spPr>
      </p:pic>
      <p:pic>
        <p:nvPicPr>
          <p:cNvPr id="9" name="Picture 8" descr="A close up of a map&#10;&#10;Description automatically generated">
            <a:extLst>
              <a:ext uri="{FF2B5EF4-FFF2-40B4-BE49-F238E27FC236}">
                <a16:creationId xmlns:a16="http://schemas.microsoft.com/office/drawing/2014/main" id="{477609BC-F099-4DC3-8E34-088A7B6C4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078" y="3708990"/>
            <a:ext cx="3840152" cy="2371241"/>
          </a:xfrm>
          <a:prstGeom prst="rect">
            <a:avLst/>
          </a:prstGeom>
        </p:spPr>
      </p:pic>
      <p:sp>
        <p:nvSpPr>
          <p:cNvPr id="12" name="Rectangle 11">
            <a:extLst>
              <a:ext uri="{FF2B5EF4-FFF2-40B4-BE49-F238E27FC236}">
                <a16:creationId xmlns:a16="http://schemas.microsoft.com/office/drawing/2014/main" id="{03271212-0D38-422A-872C-1D354F90E380}"/>
              </a:ext>
            </a:extLst>
          </p:cNvPr>
          <p:cNvSpPr/>
          <p:nvPr/>
        </p:nvSpPr>
        <p:spPr>
          <a:xfrm>
            <a:off x="3468007" y="3955504"/>
            <a:ext cx="1226344" cy="19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5BD814-935D-42D5-A9EA-7F09C2CE6B17}"/>
              </a:ext>
            </a:extLst>
          </p:cNvPr>
          <p:cNvSpPr/>
          <p:nvPr/>
        </p:nvSpPr>
        <p:spPr>
          <a:xfrm>
            <a:off x="3575163" y="2930546"/>
            <a:ext cx="952500" cy="2558483"/>
          </a:xfrm>
          <a:prstGeom prst="rect">
            <a:avLst/>
          </a:prstGeom>
          <a:solidFill>
            <a:schemeClr val="accent4">
              <a:alpha val="25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ark, light, sitting, lit&#10;&#10;Description automatically generated">
            <a:extLst>
              <a:ext uri="{FF2B5EF4-FFF2-40B4-BE49-F238E27FC236}">
                <a16:creationId xmlns:a16="http://schemas.microsoft.com/office/drawing/2014/main" id="{41797987-FEF9-49A2-AAF2-5CC06C1CFBBC}"/>
              </a:ext>
            </a:extLst>
          </p:cNvPr>
          <p:cNvPicPr>
            <a:picLocks/>
          </p:cNvPicPr>
          <p:nvPr/>
        </p:nvPicPr>
        <p:blipFill rotWithShape="1">
          <a:blip r:embed="rId5">
            <a:extLst>
              <a:ext uri="{28A0092B-C50C-407E-A947-70E740481C1C}">
                <a14:useLocalDpi xmlns:a14="http://schemas.microsoft.com/office/drawing/2010/main" val="0"/>
              </a:ext>
            </a:extLst>
          </a:blip>
          <a:srcRect l="24882" t="11877" r="21884" b="10161"/>
          <a:stretch/>
        </p:blipFill>
        <p:spPr>
          <a:xfrm>
            <a:off x="2537013" y="582706"/>
            <a:ext cx="3200400" cy="3657600"/>
          </a:xfrm>
          <a:prstGeom prst="rect">
            <a:avLst/>
          </a:prstGeom>
        </p:spPr>
      </p:pic>
      <p:sp>
        <p:nvSpPr>
          <p:cNvPr id="15" name="Rectangle 14">
            <a:extLst>
              <a:ext uri="{FF2B5EF4-FFF2-40B4-BE49-F238E27FC236}">
                <a16:creationId xmlns:a16="http://schemas.microsoft.com/office/drawing/2014/main" id="{7F267A24-A472-4F9E-A1A4-7AB2379E29EB}"/>
              </a:ext>
            </a:extLst>
          </p:cNvPr>
          <p:cNvSpPr/>
          <p:nvPr/>
        </p:nvSpPr>
        <p:spPr>
          <a:xfrm>
            <a:off x="9297307" y="3955504"/>
            <a:ext cx="1171575"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8F4E5-0775-4987-917B-9E1A82E8293C}"/>
              </a:ext>
            </a:extLst>
          </p:cNvPr>
          <p:cNvSpPr/>
          <p:nvPr/>
        </p:nvSpPr>
        <p:spPr>
          <a:xfrm>
            <a:off x="9359220" y="2995544"/>
            <a:ext cx="966786" cy="2543244"/>
          </a:xfrm>
          <a:prstGeom prst="rect">
            <a:avLst/>
          </a:prstGeom>
          <a:solidFill>
            <a:schemeClr val="accent4">
              <a:alpha val="25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sitting, colorful, lit&#10;&#10;Description automatically generated">
            <a:extLst>
              <a:ext uri="{FF2B5EF4-FFF2-40B4-BE49-F238E27FC236}">
                <a16:creationId xmlns:a16="http://schemas.microsoft.com/office/drawing/2014/main" id="{C02C4B68-B8AE-4E89-A997-B10A73C01B97}"/>
              </a:ext>
            </a:extLst>
          </p:cNvPr>
          <p:cNvPicPr>
            <a:picLocks/>
          </p:cNvPicPr>
          <p:nvPr/>
        </p:nvPicPr>
        <p:blipFill rotWithShape="1">
          <a:blip r:embed="rId6">
            <a:extLst>
              <a:ext uri="{28A0092B-C50C-407E-A947-70E740481C1C}">
                <a14:useLocalDpi xmlns:a14="http://schemas.microsoft.com/office/drawing/2010/main" val="0"/>
              </a:ext>
            </a:extLst>
          </a:blip>
          <a:srcRect l="23284" t="10285" r="22462" b="8831"/>
          <a:stretch/>
        </p:blipFill>
        <p:spPr>
          <a:xfrm>
            <a:off x="8265603" y="519951"/>
            <a:ext cx="3200400" cy="3657600"/>
          </a:xfrm>
          <a:prstGeom prst="rect">
            <a:avLst/>
          </a:prstGeom>
        </p:spPr>
      </p:pic>
      <p:sp>
        <p:nvSpPr>
          <p:cNvPr id="17" name="TextBox 16">
            <a:extLst>
              <a:ext uri="{FF2B5EF4-FFF2-40B4-BE49-F238E27FC236}">
                <a16:creationId xmlns:a16="http://schemas.microsoft.com/office/drawing/2014/main" id="{D930A907-EDA3-4990-A865-0102931FFF50}"/>
              </a:ext>
            </a:extLst>
          </p:cNvPr>
          <p:cNvSpPr txBox="1"/>
          <p:nvPr/>
        </p:nvSpPr>
        <p:spPr>
          <a:xfrm>
            <a:off x="1990438" y="5789647"/>
            <a:ext cx="2318915" cy="923330"/>
          </a:xfrm>
          <a:prstGeom prst="rect">
            <a:avLst/>
          </a:prstGeom>
          <a:noFill/>
        </p:spPr>
        <p:txBody>
          <a:bodyPr wrap="square" rtlCol="0">
            <a:spAutoFit/>
          </a:bodyPr>
          <a:lstStyle/>
          <a:p>
            <a:pPr algn="ctr"/>
            <a:r>
              <a:rPr lang="en-US" sz="5400" b="1" dirty="0" err="1">
                <a:solidFill>
                  <a:schemeClr val="tx2"/>
                </a:solidFill>
              </a:rPr>
              <a:t>saso</a:t>
            </a:r>
            <a:endParaRPr lang="en-US" sz="5400" b="1" dirty="0">
              <a:solidFill>
                <a:schemeClr val="tx2"/>
              </a:solidFill>
            </a:endParaRPr>
          </a:p>
        </p:txBody>
      </p:sp>
      <p:sp>
        <p:nvSpPr>
          <p:cNvPr id="19" name="TextBox 18">
            <a:extLst>
              <a:ext uri="{FF2B5EF4-FFF2-40B4-BE49-F238E27FC236}">
                <a16:creationId xmlns:a16="http://schemas.microsoft.com/office/drawing/2014/main" id="{B8E8B06C-B83B-4501-997B-9A0DBF73AA1C}"/>
              </a:ext>
            </a:extLst>
          </p:cNvPr>
          <p:cNvSpPr txBox="1"/>
          <p:nvPr/>
        </p:nvSpPr>
        <p:spPr>
          <a:xfrm>
            <a:off x="7642552" y="5786975"/>
            <a:ext cx="2460172" cy="923330"/>
          </a:xfrm>
          <a:prstGeom prst="rect">
            <a:avLst/>
          </a:prstGeom>
          <a:noFill/>
        </p:spPr>
        <p:txBody>
          <a:bodyPr wrap="square" rtlCol="0">
            <a:spAutoFit/>
          </a:bodyPr>
          <a:lstStyle/>
          <a:p>
            <a:pPr algn="ctr"/>
            <a:r>
              <a:rPr lang="en-US" sz="5400" b="1" dirty="0" err="1">
                <a:solidFill>
                  <a:schemeClr val="tx2"/>
                </a:solidFill>
              </a:rPr>
              <a:t>sakaso</a:t>
            </a:r>
            <a:endParaRPr lang="en-US" sz="5400" b="1" dirty="0">
              <a:solidFill>
                <a:schemeClr val="tx2"/>
              </a:solidFill>
            </a:endParaRPr>
          </a:p>
        </p:txBody>
      </p:sp>
      <p:sp>
        <p:nvSpPr>
          <p:cNvPr id="20" name="TextBox 19">
            <a:extLst>
              <a:ext uri="{FF2B5EF4-FFF2-40B4-BE49-F238E27FC236}">
                <a16:creationId xmlns:a16="http://schemas.microsoft.com/office/drawing/2014/main" id="{FFEBACB6-6973-4C03-947F-667D7D71A624}"/>
              </a:ext>
            </a:extLst>
          </p:cNvPr>
          <p:cNvSpPr txBox="1"/>
          <p:nvPr/>
        </p:nvSpPr>
        <p:spPr>
          <a:xfrm>
            <a:off x="306985" y="214445"/>
            <a:ext cx="1158958" cy="923330"/>
          </a:xfrm>
          <a:prstGeom prst="rect">
            <a:avLst/>
          </a:prstGeom>
          <a:solidFill>
            <a:schemeClr val="tx2"/>
          </a:solidFill>
        </p:spPr>
        <p:txBody>
          <a:bodyPr wrap="square" rtlCol="0">
            <a:spAutoFit/>
          </a:bodyPr>
          <a:lstStyle/>
          <a:p>
            <a:pPr algn="ctr"/>
            <a:r>
              <a:rPr lang="en-US" sz="5400" dirty="0">
                <a:solidFill>
                  <a:schemeClr val="bg1"/>
                </a:solidFill>
                <a:latin typeface="+mj-lt"/>
              </a:rPr>
              <a:t>LPC</a:t>
            </a:r>
          </a:p>
        </p:txBody>
      </p:sp>
      <p:sp>
        <p:nvSpPr>
          <p:cNvPr id="13" name="Arrow: Down 12">
            <a:extLst>
              <a:ext uri="{FF2B5EF4-FFF2-40B4-BE49-F238E27FC236}">
                <a16:creationId xmlns:a16="http://schemas.microsoft.com/office/drawing/2014/main" id="{02B9AA02-4706-4C4B-B0C7-9F802F7CC13E}"/>
              </a:ext>
            </a:extLst>
          </p:cNvPr>
          <p:cNvSpPr/>
          <p:nvPr/>
        </p:nvSpPr>
        <p:spPr>
          <a:xfrm rot="2201989">
            <a:off x="4241637" y="3824197"/>
            <a:ext cx="256032" cy="46218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352A"/>
              </a:solidFill>
            </a:endParaRPr>
          </a:p>
        </p:txBody>
      </p:sp>
      <p:sp>
        <p:nvSpPr>
          <p:cNvPr id="16" name="Multiplication Sign 15">
            <a:extLst>
              <a:ext uri="{FF2B5EF4-FFF2-40B4-BE49-F238E27FC236}">
                <a16:creationId xmlns:a16="http://schemas.microsoft.com/office/drawing/2014/main" id="{721ECFFA-3563-455B-8EB3-351D8EE49E78}"/>
              </a:ext>
            </a:extLst>
          </p:cNvPr>
          <p:cNvSpPr/>
          <p:nvPr/>
        </p:nvSpPr>
        <p:spPr>
          <a:xfrm>
            <a:off x="9658865" y="4298295"/>
            <a:ext cx="729054" cy="610913"/>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EE352A"/>
              </a:solidFill>
            </a:endParaRPr>
          </a:p>
        </p:txBody>
      </p:sp>
      <p:sp>
        <p:nvSpPr>
          <p:cNvPr id="18" name="TextBox 17">
            <a:extLst>
              <a:ext uri="{FF2B5EF4-FFF2-40B4-BE49-F238E27FC236}">
                <a16:creationId xmlns:a16="http://schemas.microsoft.com/office/drawing/2014/main" id="{F49F41D0-D885-4B67-9EEC-07368B4EC212}"/>
              </a:ext>
            </a:extLst>
          </p:cNvPr>
          <p:cNvSpPr txBox="1"/>
          <p:nvPr/>
        </p:nvSpPr>
        <p:spPr>
          <a:xfrm>
            <a:off x="1769063" y="4113629"/>
            <a:ext cx="442750" cy="369332"/>
          </a:xfrm>
          <a:prstGeom prst="rect">
            <a:avLst/>
          </a:prstGeom>
          <a:noFill/>
        </p:spPr>
        <p:txBody>
          <a:bodyPr wrap="none" rtlCol="0">
            <a:spAutoFit/>
          </a:bodyPr>
          <a:lstStyle/>
          <a:p>
            <a:r>
              <a:rPr lang="en-US" dirty="0" err="1"/>
              <a:t>Pz</a:t>
            </a:r>
            <a:endParaRPr lang="en-US" dirty="0"/>
          </a:p>
        </p:txBody>
      </p:sp>
      <p:sp>
        <p:nvSpPr>
          <p:cNvPr id="21" name="TextBox 20">
            <a:extLst>
              <a:ext uri="{FF2B5EF4-FFF2-40B4-BE49-F238E27FC236}">
                <a16:creationId xmlns:a16="http://schemas.microsoft.com/office/drawing/2014/main" id="{943F67AB-06BF-4BD5-84A9-AB7BFE9F6F29}"/>
              </a:ext>
            </a:extLst>
          </p:cNvPr>
          <p:cNvSpPr txBox="1"/>
          <p:nvPr/>
        </p:nvSpPr>
        <p:spPr>
          <a:xfrm>
            <a:off x="7611974" y="4070261"/>
            <a:ext cx="442750" cy="369332"/>
          </a:xfrm>
          <a:prstGeom prst="rect">
            <a:avLst/>
          </a:prstGeom>
          <a:noFill/>
        </p:spPr>
        <p:txBody>
          <a:bodyPr wrap="none" rtlCol="0">
            <a:spAutoFit/>
          </a:bodyPr>
          <a:lstStyle/>
          <a:p>
            <a:r>
              <a:rPr lang="en-US" dirty="0" err="1"/>
              <a:t>Pz</a:t>
            </a:r>
            <a:endParaRPr lang="en-US" dirty="0"/>
          </a:p>
        </p:txBody>
      </p:sp>
    </p:spTree>
    <p:extLst>
      <p:ext uri="{BB962C8B-B14F-4D97-AF65-F5344CB8AC3E}">
        <p14:creationId xmlns:p14="http://schemas.microsoft.com/office/powerpoint/2010/main" val="135200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DB597E-C308-46A5-ACE2-F4B7714E1E83}"/>
              </a:ext>
            </a:extLst>
          </p:cNvPr>
          <p:cNvSpPr txBox="1"/>
          <p:nvPr/>
        </p:nvSpPr>
        <p:spPr>
          <a:xfrm>
            <a:off x="603737" y="479787"/>
            <a:ext cx="2318915" cy="923330"/>
          </a:xfrm>
          <a:prstGeom prst="rect">
            <a:avLst/>
          </a:prstGeom>
          <a:noFill/>
        </p:spPr>
        <p:txBody>
          <a:bodyPr wrap="square" rtlCol="0">
            <a:spAutoFit/>
          </a:bodyPr>
          <a:lstStyle/>
          <a:p>
            <a:pPr algn="ctr"/>
            <a:r>
              <a:rPr lang="en-US" sz="5400" b="1" dirty="0" err="1">
                <a:solidFill>
                  <a:schemeClr val="accent1"/>
                </a:solidFill>
              </a:rPr>
              <a:t>saso</a:t>
            </a:r>
            <a:endParaRPr lang="en-US" sz="5400" b="1" dirty="0">
              <a:solidFill>
                <a:schemeClr val="accent1"/>
              </a:solidFill>
            </a:endParaRPr>
          </a:p>
        </p:txBody>
      </p:sp>
      <p:sp>
        <p:nvSpPr>
          <p:cNvPr id="3" name="TextBox 2">
            <a:extLst>
              <a:ext uri="{FF2B5EF4-FFF2-40B4-BE49-F238E27FC236}">
                <a16:creationId xmlns:a16="http://schemas.microsoft.com/office/drawing/2014/main" id="{434A094C-B01E-4E11-B4ED-67F1CBDF0567}"/>
              </a:ext>
            </a:extLst>
          </p:cNvPr>
          <p:cNvSpPr txBox="1"/>
          <p:nvPr/>
        </p:nvSpPr>
        <p:spPr>
          <a:xfrm>
            <a:off x="3126536" y="484445"/>
            <a:ext cx="2460172" cy="923330"/>
          </a:xfrm>
          <a:prstGeom prst="rect">
            <a:avLst/>
          </a:prstGeom>
          <a:noFill/>
        </p:spPr>
        <p:txBody>
          <a:bodyPr wrap="square" rtlCol="0">
            <a:spAutoFit/>
          </a:bodyPr>
          <a:lstStyle/>
          <a:p>
            <a:pPr algn="ctr"/>
            <a:r>
              <a:rPr lang="en-US" sz="5400" b="1" dirty="0" err="1">
                <a:solidFill>
                  <a:schemeClr val="accent1"/>
                </a:solidFill>
              </a:rPr>
              <a:t>sakaso</a:t>
            </a:r>
            <a:endParaRPr lang="en-US" sz="5400" b="1" dirty="0">
              <a:solidFill>
                <a:schemeClr val="accent1"/>
              </a:solidFill>
            </a:endParaRPr>
          </a:p>
        </p:txBody>
      </p:sp>
      <p:pic>
        <p:nvPicPr>
          <p:cNvPr id="4" name="Picture 3" descr="A picture containing sitting, computer, food, light&#10;&#10;Description automatically generated">
            <a:extLst>
              <a:ext uri="{FF2B5EF4-FFF2-40B4-BE49-F238E27FC236}">
                <a16:creationId xmlns:a16="http://schemas.microsoft.com/office/drawing/2014/main" id="{94B185EA-8285-49C9-A6FF-32621E73674F}"/>
              </a:ext>
            </a:extLst>
          </p:cNvPr>
          <p:cNvPicPr>
            <a:picLocks noChangeAspect="1"/>
          </p:cNvPicPr>
          <p:nvPr/>
        </p:nvPicPr>
        <p:blipFill rotWithShape="1">
          <a:blip r:embed="rId3">
            <a:extLst>
              <a:ext uri="{28A0092B-C50C-407E-A947-70E740481C1C}">
                <a14:useLocalDpi xmlns:a14="http://schemas.microsoft.com/office/drawing/2010/main" val="0"/>
              </a:ext>
            </a:extLst>
          </a:blip>
          <a:srcRect l="28672" t="10215" r="27851" b="11257"/>
          <a:stretch/>
        </p:blipFill>
        <p:spPr>
          <a:xfrm>
            <a:off x="1279099" y="2487302"/>
            <a:ext cx="1038992" cy="1407458"/>
          </a:xfrm>
          <a:prstGeom prst="rect">
            <a:avLst/>
          </a:prstGeom>
        </p:spPr>
      </p:pic>
      <p:pic>
        <p:nvPicPr>
          <p:cNvPr id="5" name="Picture 4" descr="A picture containing dark, light, sitting, lit&#10;&#10;Description automatically generated">
            <a:extLst>
              <a:ext uri="{FF2B5EF4-FFF2-40B4-BE49-F238E27FC236}">
                <a16:creationId xmlns:a16="http://schemas.microsoft.com/office/drawing/2014/main" id="{3DCC96D5-92B4-4675-BEB5-7C68707ADC96}"/>
              </a:ext>
            </a:extLst>
          </p:cNvPr>
          <p:cNvPicPr>
            <a:picLocks noChangeAspect="1"/>
          </p:cNvPicPr>
          <p:nvPr/>
        </p:nvPicPr>
        <p:blipFill rotWithShape="1">
          <a:blip r:embed="rId4">
            <a:extLst>
              <a:ext uri="{28A0092B-C50C-407E-A947-70E740481C1C}">
                <a14:useLocalDpi xmlns:a14="http://schemas.microsoft.com/office/drawing/2010/main" val="0"/>
              </a:ext>
            </a:extLst>
          </a:blip>
          <a:srcRect l="25565" t="12333" r="23931" b="11684"/>
          <a:stretch/>
        </p:blipFill>
        <p:spPr>
          <a:xfrm>
            <a:off x="1236567" y="4434101"/>
            <a:ext cx="1124055" cy="1407458"/>
          </a:xfrm>
          <a:prstGeom prst="rect">
            <a:avLst/>
          </a:prstGeom>
        </p:spPr>
      </p:pic>
      <p:pic>
        <p:nvPicPr>
          <p:cNvPr id="6" name="Picture 5" descr="A picture containing dark, sitting, computer, light&#10;&#10;Description automatically generated">
            <a:extLst>
              <a:ext uri="{FF2B5EF4-FFF2-40B4-BE49-F238E27FC236}">
                <a16:creationId xmlns:a16="http://schemas.microsoft.com/office/drawing/2014/main" id="{277AF7F5-2124-4BC0-8EBB-310FEEBD3D7A}"/>
              </a:ext>
            </a:extLst>
          </p:cNvPr>
          <p:cNvPicPr>
            <a:picLocks/>
          </p:cNvPicPr>
          <p:nvPr/>
        </p:nvPicPr>
        <p:blipFill rotWithShape="1">
          <a:blip r:embed="rId5">
            <a:extLst>
              <a:ext uri="{28A0092B-C50C-407E-A947-70E740481C1C}">
                <a14:useLocalDpi xmlns:a14="http://schemas.microsoft.com/office/drawing/2010/main" val="0"/>
              </a:ext>
            </a:extLst>
          </a:blip>
          <a:srcRect l="25463" t="12255" r="25791" b="15406"/>
          <a:stretch/>
        </p:blipFill>
        <p:spPr>
          <a:xfrm flipH="1">
            <a:off x="3904603" y="2487302"/>
            <a:ext cx="1214018" cy="1407458"/>
          </a:xfrm>
          <a:prstGeom prst="rect">
            <a:avLst/>
          </a:prstGeom>
        </p:spPr>
      </p:pic>
      <p:pic>
        <p:nvPicPr>
          <p:cNvPr id="7" name="Picture 6" descr="A picture containing dark, sitting, colorful, lit&#10;&#10;Description automatically generated">
            <a:extLst>
              <a:ext uri="{FF2B5EF4-FFF2-40B4-BE49-F238E27FC236}">
                <a16:creationId xmlns:a16="http://schemas.microsoft.com/office/drawing/2014/main" id="{FE85091B-86F9-46B8-A3B1-FAF93DD3A4A2}"/>
              </a:ext>
            </a:extLst>
          </p:cNvPr>
          <p:cNvPicPr>
            <a:picLocks/>
          </p:cNvPicPr>
          <p:nvPr/>
        </p:nvPicPr>
        <p:blipFill rotWithShape="1">
          <a:blip r:embed="rId6">
            <a:extLst>
              <a:ext uri="{28A0092B-C50C-407E-A947-70E740481C1C}">
                <a14:useLocalDpi xmlns:a14="http://schemas.microsoft.com/office/drawing/2010/main" val="0"/>
              </a:ext>
            </a:extLst>
          </a:blip>
          <a:srcRect l="23284" t="10285" r="22462" b="8831"/>
          <a:stretch/>
        </p:blipFill>
        <p:spPr>
          <a:xfrm>
            <a:off x="3871640" y="4434101"/>
            <a:ext cx="1246981" cy="1545851"/>
          </a:xfrm>
          <a:prstGeom prst="rect">
            <a:avLst/>
          </a:prstGeom>
        </p:spPr>
      </p:pic>
      <p:sp>
        <p:nvSpPr>
          <p:cNvPr id="8" name="TextBox 7">
            <a:extLst>
              <a:ext uri="{FF2B5EF4-FFF2-40B4-BE49-F238E27FC236}">
                <a16:creationId xmlns:a16="http://schemas.microsoft.com/office/drawing/2014/main" id="{31A4ADC7-1923-40BF-A80F-DA23DA82B7F3}"/>
              </a:ext>
            </a:extLst>
          </p:cNvPr>
          <p:cNvSpPr txBox="1"/>
          <p:nvPr/>
        </p:nvSpPr>
        <p:spPr>
          <a:xfrm>
            <a:off x="968001" y="1234307"/>
            <a:ext cx="2018897" cy="461665"/>
          </a:xfrm>
          <a:prstGeom prst="rect">
            <a:avLst/>
          </a:prstGeom>
          <a:noFill/>
        </p:spPr>
        <p:txBody>
          <a:bodyPr wrap="square" rtlCol="0">
            <a:spAutoFit/>
          </a:bodyPr>
          <a:lstStyle/>
          <a:p>
            <a:r>
              <a:rPr lang="en-US" sz="2400" dirty="0"/>
              <a:t>SL3 </a:t>
            </a:r>
            <a:r>
              <a:rPr lang="en-US" sz="2000" dirty="0"/>
              <a:t>or</a:t>
            </a:r>
            <a:r>
              <a:rPr lang="en-US" sz="2400" dirty="0"/>
              <a:t> SP2</a:t>
            </a:r>
          </a:p>
        </p:txBody>
      </p:sp>
      <p:sp>
        <p:nvSpPr>
          <p:cNvPr id="9" name="TextBox 8">
            <a:extLst>
              <a:ext uri="{FF2B5EF4-FFF2-40B4-BE49-F238E27FC236}">
                <a16:creationId xmlns:a16="http://schemas.microsoft.com/office/drawing/2014/main" id="{28A77CE2-3A2F-447A-811D-9EEA9C466A0B}"/>
              </a:ext>
            </a:extLst>
          </p:cNvPr>
          <p:cNvSpPr txBox="1"/>
          <p:nvPr/>
        </p:nvSpPr>
        <p:spPr>
          <a:xfrm>
            <a:off x="3509048" y="1228832"/>
            <a:ext cx="2018897" cy="461665"/>
          </a:xfrm>
          <a:prstGeom prst="rect">
            <a:avLst/>
          </a:prstGeom>
          <a:noFill/>
        </p:spPr>
        <p:txBody>
          <a:bodyPr wrap="square" rtlCol="0">
            <a:spAutoFit/>
          </a:bodyPr>
          <a:lstStyle/>
          <a:p>
            <a:r>
              <a:rPr lang="en-US" sz="2400" dirty="0"/>
              <a:t>SL5 </a:t>
            </a:r>
            <a:r>
              <a:rPr lang="en-US" sz="2000" dirty="0"/>
              <a:t>or</a:t>
            </a:r>
            <a:r>
              <a:rPr lang="en-US" sz="2400" dirty="0"/>
              <a:t> SP2</a:t>
            </a:r>
          </a:p>
        </p:txBody>
      </p:sp>
      <p:sp>
        <p:nvSpPr>
          <p:cNvPr id="11" name="Rectangle 10">
            <a:extLst>
              <a:ext uri="{FF2B5EF4-FFF2-40B4-BE49-F238E27FC236}">
                <a16:creationId xmlns:a16="http://schemas.microsoft.com/office/drawing/2014/main" id="{7B7C3CCA-5EE8-4D9E-A458-BFA4D66F97FB}"/>
              </a:ext>
            </a:extLst>
          </p:cNvPr>
          <p:cNvSpPr/>
          <p:nvPr/>
        </p:nvSpPr>
        <p:spPr>
          <a:xfrm>
            <a:off x="6555179" y="783771"/>
            <a:ext cx="5177642" cy="56051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37BCABF-44A3-4FDD-A9BF-5CCAFE6DA329}"/>
              </a:ext>
            </a:extLst>
          </p:cNvPr>
          <p:cNvSpPr txBox="1"/>
          <p:nvPr/>
        </p:nvSpPr>
        <p:spPr>
          <a:xfrm>
            <a:off x="6662057" y="938151"/>
            <a:ext cx="4926206" cy="461665"/>
          </a:xfrm>
          <a:prstGeom prst="rect">
            <a:avLst/>
          </a:prstGeom>
          <a:noFill/>
        </p:spPr>
        <p:txBody>
          <a:bodyPr wrap="square" rtlCol="0">
            <a:spAutoFit/>
          </a:bodyPr>
          <a:lstStyle/>
          <a:p>
            <a:r>
              <a:rPr lang="en-US" sz="2400" dirty="0">
                <a:latin typeface="+mj-lt"/>
              </a:rPr>
              <a:t>Why didn’t the </a:t>
            </a:r>
            <a:r>
              <a:rPr lang="en-US" sz="2400" dirty="0" err="1">
                <a:solidFill>
                  <a:schemeClr val="accent1"/>
                </a:solidFill>
                <a:latin typeface="+mj-lt"/>
              </a:rPr>
              <a:t>sakaso</a:t>
            </a:r>
            <a:r>
              <a:rPr lang="en-US" sz="2400" dirty="0">
                <a:latin typeface="+mj-lt"/>
              </a:rPr>
              <a:t> group learn the rule?</a:t>
            </a:r>
          </a:p>
        </p:txBody>
      </p:sp>
      <p:sp>
        <p:nvSpPr>
          <p:cNvPr id="13" name="TextBox 12">
            <a:extLst>
              <a:ext uri="{FF2B5EF4-FFF2-40B4-BE49-F238E27FC236}">
                <a16:creationId xmlns:a16="http://schemas.microsoft.com/office/drawing/2014/main" id="{03319F8A-FEB5-4800-AEE0-FEDBC0960E19}"/>
              </a:ext>
            </a:extLst>
          </p:cNvPr>
          <p:cNvSpPr txBox="1"/>
          <p:nvPr/>
        </p:nvSpPr>
        <p:spPr>
          <a:xfrm>
            <a:off x="7346953" y="1789762"/>
            <a:ext cx="3817871"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L1 effect</a:t>
            </a: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Hypothesis space</a:t>
            </a: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Working memory capacity</a:t>
            </a: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Simplicity bias</a:t>
            </a: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0402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DB597E-C308-46A5-ACE2-F4B7714E1E83}"/>
              </a:ext>
            </a:extLst>
          </p:cNvPr>
          <p:cNvSpPr txBox="1"/>
          <p:nvPr/>
        </p:nvSpPr>
        <p:spPr>
          <a:xfrm>
            <a:off x="603737" y="479787"/>
            <a:ext cx="2318915" cy="923330"/>
          </a:xfrm>
          <a:prstGeom prst="rect">
            <a:avLst/>
          </a:prstGeom>
          <a:noFill/>
        </p:spPr>
        <p:txBody>
          <a:bodyPr wrap="square" rtlCol="0">
            <a:spAutoFit/>
          </a:bodyPr>
          <a:lstStyle/>
          <a:p>
            <a:pPr algn="ctr"/>
            <a:r>
              <a:rPr lang="en-US" sz="5400" b="1" dirty="0" err="1">
                <a:solidFill>
                  <a:schemeClr val="accent1"/>
                </a:solidFill>
              </a:rPr>
              <a:t>saso</a:t>
            </a:r>
            <a:endParaRPr lang="en-US" sz="5400" b="1" dirty="0">
              <a:solidFill>
                <a:schemeClr val="accent1"/>
              </a:solidFill>
            </a:endParaRPr>
          </a:p>
        </p:txBody>
      </p:sp>
      <p:sp>
        <p:nvSpPr>
          <p:cNvPr id="3" name="TextBox 2">
            <a:extLst>
              <a:ext uri="{FF2B5EF4-FFF2-40B4-BE49-F238E27FC236}">
                <a16:creationId xmlns:a16="http://schemas.microsoft.com/office/drawing/2014/main" id="{434A094C-B01E-4E11-B4ED-67F1CBDF0567}"/>
              </a:ext>
            </a:extLst>
          </p:cNvPr>
          <p:cNvSpPr txBox="1"/>
          <p:nvPr/>
        </p:nvSpPr>
        <p:spPr>
          <a:xfrm>
            <a:off x="3126536" y="484445"/>
            <a:ext cx="2460172" cy="923330"/>
          </a:xfrm>
          <a:prstGeom prst="rect">
            <a:avLst/>
          </a:prstGeom>
          <a:noFill/>
        </p:spPr>
        <p:txBody>
          <a:bodyPr wrap="square" rtlCol="0">
            <a:spAutoFit/>
          </a:bodyPr>
          <a:lstStyle/>
          <a:p>
            <a:pPr algn="ctr"/>
            <a:r>
              <a:rPr lang="en-US" sz="5400" b="1" dirty="0" err="1">
                <a:solidFill>
                  <a:schemeClr val="accent1"/>
                </a:solidFill>
              </a:rPr>
              <a:t>sakaso</a:t>
            </a:r>
            <a:endParaRPr lang="en-US" sz="5400" b="1" dirty="0">
              <a:solidFill>
                <a:schemeClr val="accent1"/>
              </a:solidFill>
            </a:endParaRPr>
          </a:p>
        </p:txBody>
      </p:sp>
      <p:pic>
        <p:nvPicPr>
          <p:cNvPr id="4" name="Picture 3" descr="A picture containing sitting, computer, food, light&#10;&#10;Description automatically generated">
            <a:extLst>
              <a:ext uri="{FF2B5EF4-FFF2-40B4-BE49-F238E27FC236}">
                <a16:creationId xmlns:a16="http://schemas.microsoft.com/office/drawing/2014/main" id="{94B185EA-8285-49C9-A6FF-32621E73674F}"/>
              </a:ext>
            </a:extLst>
          </p:cNvPr>
          <p:cNvPicPr>
            <a:picLocks noChangeAspect="1"/>
          </p:cNvPicPr>
          <p:nvPr/>
        </p:nvPicPr>
        <p:blipFill rotWithShape="1">
          <a:blip r:embed="rId3">
            <a:extLst>
              <a:ext uri="{28A0092B-C50C-407E-A947-70E740481C1C}">
                <a14:useLocalDpi xmlns:a14="http://schemas.microsoft.com/office/drawing/2010/main" val="0"/>
              </a:ext>
            </a:extLst>
          </a:blip>
          <a:srcRect l="28672" t="10215" r="27851" b="11257"/>
          <a:stretch/>
        </p:blipFill>
        <p:spPr>
          <a:xfrm>
            <a:off x="1279099" y="2487302"/>
            <a:ext cx="1038992" cy="1407458"/>
          </a:xfrm>
          <a:prstGeom prst="rect">
            <a:avLst/>
          </a:prstGeom>
        </p:spPr>
      </p:pic>
      <p:pic>
        <p:nvPicPr>
          <p:cNvPr id="5" name="Picture 4" descr="A picture containing dark, light, sitting, lit&#10;&#10;Description automatically generated">
            <a:extLst>
              <a:ext uri="{FF2B5EF4-FFF2-40B4-BE49-F238E27FC236}">
                <a16:creationId xmlns:a16="http://schemas.microsoft.com/office/drawing/2014/main" id="{3DCC96D5-92B4-4675-BEB5-7C68707ADC96}"/>
              </a:ext>
            </a:extLst>
          </p:cNvPr>
          <p:cNvPicPr>
            <a:picLocks noChangeAspect="1"/>
          </p:cNvPicPr>
          <p:nvPr/>
        </p:nvPicPr>
        <p:blipFill rotWithShape="1">
          <a:blip r:embed="rId4">
            <a:extLst>
              <a:ext uri="{28A0092B-C50C-407E-A947-70E740481C1C}">
                <a14:useLocalDpi xmlns:a14="http://schemas.microsoft.com/office/drawing/2010/main" val="0"/>
              </a:ext>
            </a:extLst>
          </a:blip>
          <a:srcRect l="25565" t="12333" r="23931" b="11684"/>
          <a:stretch/>
        </p:blipFill>
        <p:spPr>
          <a:xfrm>
            <a:off x="1236567" y="4434101"/>
            <a:ext cx="1124055" cy="1407458"/>
          </a:xfrm>
          <a:prstGeom prst="rect">
            <a:avLst/>
          </a:prstGeom>
        </p:spPr>
      </p:pic>
      <p:pic>
        <p:nvPicPr>
          <p:cNvPr id="6" name="Picture 5" descr="A picture containing dark, sitting, computer, light&#10;&#10;Description automatically generated">
            <a:extLst>
              <a:ext uri="{FF2B5EF4-FFF2-40B4-BE49-F238E27FC236}">
                <a16:creationId xmlns:a16="http://schemas.microsoft.com/office/drawing/2014/main" id="{277AF7F5-2124-4BC0-8EBB-310FEEBD3D7A}"/>
              </a:ext>
            </a:extLst>
          </p:cNvPr>
          <p:cNvPicPr>
            <a:picLocks/>
          </p:cNvPicPr>
          <p:nvPr/>
        </p:nvPicPr>
        <p:blipFill rotWithShape="1">
          <a:blip r:embed="rId5">
            <a:extLst>
              <a:ext uri="{28A0092B-C50C-407E-A947-70E740481C1C}">
                <a14:useLocalDpi xmlns:a14="http://schemas.microsoft.com/office/drawing/2010/main" val="0"/>
              </a:ext>
            </a:extLst>
          </a:blip>
          <a:srcRect l="25463" t="12255" r="25791" b="15406"/>
          <a:stretch/>
        </p:blipFill>
        <p:spPr>
          <a:xfrm flipH="1">
            <a:off x="3904603" y="2487302"/>
            <a:ext cx="1214018" cy="1407458"/>
          </a:xfrm>
          <a:prstGeom prst="rect">
            <a:avLst/>
          </a:prstGeom>
        </p:spPr>
      </p:pic>
      <p:pic>
        <p:nvPicPr>
          <p:cNvPr id="7" name="Picture 6" descr="A picture containing dark, sitting, colorful, lit&#10;&#10;Description automatically generated">
            <a:extLst>
              <a:ext uri="{FF2B5EF4-FFF2-40B4-BE49-F238E27FC236}">
                <a16:creationId xmlns:a16="http://schemas.microsoft.com/office/drawing/2014/main" id="{FE85091B-86F9-46B8-A3B1-FAF93DD3A4A2}"/>
              </a:ext>
            </a:extLst>
          </p:cNvPr>
          <p:cNvPicPr>
            <a:picLocks/>
          </p:cNvPicPr>
          <p:nvPr/>
        </p:nvPicPr>
        <p:blipFill rotWithShape="1">
          <a:blip r:embed="rId6">
            <a:extLst>
              <a:ext uri="{28A0092B-C50C-407E-A947-70E740481C1C}">
                <a14:useLocalDpi xmlns:a14="http://schemas.microsoft.com/office/drawing/2010/main" val="0"/>
              </a:ext>
            </a:extLst>
          </a:blip>
          <a:srcRect l="23284" t="10285" r="22462" b="8831"/>
          <a:stretch/>
        </p:blipFill>
        <p:spPr>
          <a:xfrm>
            <a:off x="3871640" y="4434101"/>
            <a:ext cx="1246981" cy="1545851"/>
          </a:xfrm>
          <a:prstGeom prst="rect">
            <a:avLst/>
          </a:prstGeom>
        </p:spPr>
      </p:pic>
      <p:sp>
        <p:nvSpPr>
          <p:cNvPr id="8" name="TextBox 7">
            <a:extLst>
              <a:ext uri="{FF2B5EF4-FFF2-40B4-BE49-F238E27FC236}">
                <a16:creationId xmlns:a16="http://schemas.microsoft.com/office/drawing/2014/main" id="{31A4ADC7-1923-40BF-A80F-DA23DA82B7F3}"/>
              </a:ext>
            </a:extLst>
          </p:cNvPr>
          <p:cNvSpPr txBox="1"/>
          <p:nvPr/>
        </p:nvSpPr>
        <p:spPr>
          <a:xfrm>
            <a:off x="968001" y="1234307"/>
            <a:ext cx="2018897" cy="461665"/>
          </a:xfrm>
          <a:prstGeom prst="rect">
            <a:avLst/>
          </a:prstGeom>
          <a:noFill/>
        </p:spPr>
        <p:txBody>
          <a:bodyPr wrap="square" rtlCol="0">
            <a:spAutoFit/>
          </a:bodyPr>
          <a:lstStyle/>
          <a:p>
            <a:r>
              <a:rPr lang="en-US" sz="2400" dirty="0"/>
              <a:t>SL3 </a:t>
            </a:r>
            <a:r>
              <a:rPr lang="en-US" sz="2000" dirty="0"/>
              <a:t>or</a:t>
            </a:r>
            <a:r>
              <a:rPr lang="en-US" sz="2400" dirty="0"/>
              <a:t> SP2</a:t>
            </a:r>
          </a:p>
        </p:txBody>
      </p:sp>
      <p:sp>
        <p:nvSpPr>
          <p:cNvPr id="9" name="TextBox 8">
            <a:extLst>
              <a:ext uri="{FF2B5EF4-FFF2-40B4-BE49-F238E27FC236}">
                <a16:creationId xmlns:a16="http://schemas.microsoft.com/office/drawing/2014/main" id="{28A77CE2-3A2F-447A-811D-9EEA9C466A0B}"/>
              </a:ext>
            </a:extLst>
          </p:cNvPr>
          <p:cNvSpPr txBox="1"/>
          <p:nvPr/>
        </p:nvSpPr>
        <p:spPr>
          <a:xfrm>
            <a:off x="3509048" y="1228832"/>
            <a:ext cx="2018897" cy="461665"/>
          </a:xfrm>
          <a:prstGeom prst="rect">
            <a:avLst/>
          </a:prstGeom>
          <a:noFill/>
        </p:spPr>
        <p:txBody>
          <a:bodyPr wrap="square" rtlCol="0">
            <a:spAutoFit/>
          </a:bodyPr>
          <a:lstStyle/>
          <a:p>
            <a:r>
              <a:rPr lang="en-US" sz="2400" dirty="0"/>
              <a:t>SL5 </a:t>
            </a:r>
            <a:r>
              <a:rPr lang="en-US" sz="2000" dirty="0"/>
              <a:t>or</a:t>
            </a:r>
            <a:r>
              <a:rPr lang="en-US" sz="2400" dirty="0"/>
              <a:t> SP2</a:t>
            </a:r>
          </a:p>
        </p:txBody>
      </p:sp>
      <p:sp>
        <p:nvSpPr>
          <p:cNvPr id="12" name="TextBox 11">
            <a:extLst>
              <a:ext uri="{FF2B5EF4-FFF2-40B4-BE49-F238E27FC236}">
                <a16:creationId xmlns:a16="http://schemas.microsoft.com/office/drawing/2014/main" id="{337BCABF-44A3-4FDD-A9BF-5CCAFE6DA329}"/>
              </a:ext>
            </a:extLst>
          </p:cNvPr>
          <p:cNvSpPr txBox="1"/>
          <p:nvPr/>
        </p:nvSpPr>
        <p:spPr>
          <a:xfrm>
            <a:off x="6662057" y="938151"/>
            <a:ext cx="4926206" cy="461665"/>
          </a:xfrm>
          <a:prstGeom prst="rect">
            <a:avLst/>
          </a:prstGeom>
          <a:noFill/>
        </p:spPr>
        <p:txBody>
          <a:bodyPr wrap="square" rtlCol="0">
            <a:spAutoFit/>
          </a:bodyPr>
          <a:lstStyle/>
          <a:p>
            <a:r>
              <a:rPr lang="en-US" sz="2400" dirty="0">
                <a:latin typeface="+mj-lt"/>
              </a:rPr>
              <a:t>Why didn’t the </a:t>
            </a:r>
            <a:r>
              <a:rPr lang="en-US" sz="2400" dirty="0" err="1">
                <a:latin typeface="+mj-lt"/>
              </a:rPr>
              <a:t>sakaso</a:t>
            </a:r>
            <a:r>
              <a:rPr lang="en-US" sz="2400" dirty="0">
                <a:latin typeface="+mj-lt"/>
              </a:rPr>
              <a:t> group learn the rule?</a:t>
            </a:r>
          </a:p>
        </p:txBody>
      </p:sp>
      <p:pic>
        <p:nvPicPr>
          <p:cNvPr id="13" name="Picture 12" descr="A picture containing shape, rectangle&#10;&#10;Description automatically generated">
            <a:extLst>
              <a:ext uri="{FF2B5EF4-FFF2-40B4-BE49-F238E27FC236}">
                <a16:creationId xmlns:a16="http://schemas.microsoft.com/office/drawing/2014/main" id="{CA4077FA-BBD5-417A-8594-DE6D7DF3DB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8858" y="0"/>
            <a:ext cx="6083142" cy="6858000"/>
          </a:xfrm>
          <a:prstGeom prst="rect">
            <a:avLst/>
          </a:prstGeom>
        </p:spPr>
      </p:pic>
      <p:sp>
        <p:nvSpPr>
          <p:cNvPr id="14" name="TextBox 13">
            <a:extLst>
              <a:ext uri="{FF2B5EF4-FFF2-40B4-BE49-F238E27FC236}">
                <a16:creationId xmlns:a16="http://schemas.microsoft.com/office/drawing/2014/main" id="{48D5FBD8-B99D-4B1F-A6A7-78CE14B233BC}"/>
              </a:ext>
            </a:extLst>
          </p:cNvPr>
          <p:cNvSpPr txBox="1"/>
          <p:nvPr/>
        </p:nvSpPr>
        <p:spPr>
          <a:xfrm>
            <a:off x="6670888" y="774861"/>
            <a:ext cx="5049267" cy="1831271"/>
          </a:xfrm>
          <a:prstGeom prst="rect">
            <a:avLst/>
          </a:prstGeom>
          <a:noFill/>
        </p:spPr>
        <p:txBody>
          <a:bodyPr wrap="square">
            <a:spAutoFit/>
          </a:bodyPr>
          <a:lstStyle/>
          <a:p>
            <a:pPr>
              <a:spcBef>
                <a:spcPct val="0"/>
              </a:spcBef>
              <a:spcAft>
                <a:spcPts val="600"/>
              </a:spcAft>
            </a:pPr>
            <a:r>
              <a:rPr lang="en-US" sz="3600" dirty="0">
                <a:solidFill>
                  <a:schemeClr val="bg2"/>
                </a:solidFill>
                <a:latin typeface="+mj-lt"/>
                <a:ea typeface="+mj-ea"/>
                <a:cs typeface="+mj-cs"/>
              </a:rPr>
              <a:t>Learners attempted to generalize a </a:t>
            </a:r>
            <a:r>
              <a:rPr lang="en-US" sz="3600" dirty="0">
                <a:solidFill>
                  <a:schemeClr val="bg1"/>
                </a:solidFill>
                <a:latin typeface="+mj-lt"/>
                <a:ea typeface="+mj-ea"/>
                <a:cs typeface="+mj-cs"/>
              </a:rPr>
              <a:t>strictly local </a:t>
            </a:r>
            <a:r>
              <a:rPr lang="en-US" sz="3600" dirty="0">
                <a:solidFill>
                  <a:schemeClr val="bg2"/>
                </a:solidFill>
                <a:latin typeface="+mj-lt"/>
                <a:ea typeface="+mj-ea"/>
                <a:cs typeface="+mj-cs"/>
              </a:rPr>
              <a:t>rule… </a:t>
            </a:r>
          </a:p>
          <a:p>
            <a:pPr algn="r">
              <a:spcBef>
                <a:spcPct val="0"/>
              </a:spcBef>
              <a:spcAft>
                <a:spcPts val="600"/>
              </a:spcAft>
            </a:pPr>
            <a:r>
              <a:rPr lang="en-US" sz="3600" dirty="0">
                <a:solidFill>
                  <a:schemeClr val="bg2"/>
                </a:solidFill>
                <a:latin typeface="+mj-lt"/>
                <a:ea typeface="+mj-ea"/>
                <a:cs typeface="+mj-cs"/>
              </a:rPr>
              <a:t>…even for longer words.</a:t>
            </a:r>
          </a:p>
        </p:txBody>
      </p:sp>
    </p:spTree>
    <p:extLst>
      <p:ext uri="{BB962C8B-B14F-4D97-AF65-F5344CB8AC3E}">
        <p14:creationId xmlns:p14="http://schemas.microsoft.com/office/powerpoint/2010/main" val="51175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F645F9-FDE8-4E14-AF71-504F01AF0FF3}"/>
              </a:ext>
            </a:extLst>
          </p:cNvPr>
          <p:cNvSpPr txBox="1"/>
          <p:nvPr/>
        </p:nvSpPr>
        <p:spPr>
          <a:xfrm>
            <a:off x="2626659" y="1972235"/>
            <a:ext cx="7315200" cy="1862048"/>
          </a:xfrm>
          <a:prstGeom prst="rect">
            <a:avLst/>
          </a:prstGeom>
          <a:noFill/>
        </p:spPr>
        <p:txBody>
          <a:bodyPr wrap="square" rtlCol="0">
            <a:spAutoFit/>
          </a:bodyPr>
          <a:lstStyle/>
          <a:p>
            <a:r>
              <a:rPr lang="en-US" sz="11500" b="1" dirty="0">
                <a:solidFill>
                  <a:srgbClr val="EE352A"/>
                </a:solidFill>
              </a:rPr>
              <a:t>Last Slide</a:t>
            </a:r>
          </a:p>
        </p:txBody>
      </p:sp>
    </p:spTree>
    <p:extLst>
      <p:ext uri="{BB962C8B-B14F-4D97-AF65-F5344CB8AC3E}">
        <p14:creationId xmlns:p14="http://schemas.microsoft.com/office/powerpoint/2010/main" val="233987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EDD9"/>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building&#10;&#10;Description automatically generated">
            <a:extLst>
              <a:ext uri="{FF2B5EF4-FFF2-40B4-BE49-F238E27FC236}">
                <a16:creationId xmlns:a16="http://schemas.microsoft.com/office/drawing/2014/main" id="{96182E66-C3D5-47C1-A715-A13D53F625FB}"/>
              </a:ext>
            </a:extLst>
          </p:cNvPr>
          <p:cNvPicPr>
            <a:picLocks noChangeAspect="1"/>
          </p:cNvPicPr>
          <p:nvPr/>
        </p:nvPicPr>
        <p:blipFill rotWithShape="1">
          <a:blip r:embed="rId3">
            <a:extLst>
              <a:ext uri="{28A0092B-C50C-407E-A947-70E740481C1C}">
                <a14:useLocalDpi xmlns:a14="http://schemas.microsoft.com/office/drawing/2010/main" val="0"/>
              </a:ext>
            </a:extLst>
          </a:blip>
          <a:srcRect l="3619" r="5374"/>
          <a:stretch/>
        </p:blipFill>
        <p:spPr>
          <a:xfrm>
            <a:off x="3169846" y="0"/>
            <a:ext cx="5849257" cy="6857990"/>
          </a:xfrm>
          <a:prstGeom prst="rect">
            <a:avLst/>
          </a:prstGeom>
        </p:spPr>
      </p:pic>
      <p:sp>
        <p:nvSpPr>
          <p:cNvPr id="29" name="TextBox 28">
            <a:extLst>
              <a:ext uri="{FF2B5EF4-FFF2-40B4-BE49-F238E27FC236}">
                <a16:creationId xmlns:a16="http://schemas.microsoft.com/office/drawing/2014/main" id="{B5D9352F-2F35-4693-9643-F3D1FDAB061B}"/>
              </a:ext>
            </a:extLst>
          </p:cNvPr>
          <p:cNvSpPr txBox="1"/>
          <p:nvPr/>
        </p:nvSpPr>
        <p:spPr>
          <a:xfrm>
            <a:off x="3611608" y="774861"/>
            <a:ext cx="5049267" cy="1831271"/>
          </a:xfrm>
          <a:prstGeom prst="rect">
            <a:avLst/>
          </a:prstGeom>
          <a:noFill/>
        </p:spPr>
        <p:txBody>
          <a:bodyPr wrap="square">
            <a:spAutoFit/>
          </a:bodyPr>
          <a:lstStyle/>
          <a:p>
            <a:pPr>
              <a:spcBef>
                <a:spcPct val="0"/>
              </a:spcBef>
              <a:spcAft>
                <a:spcPts val="600"/>
              </a:spcAft>
            </a:pPr>
            <a:r>
              <a:rPr lang="en-US" sz="3600" dirty="0">
                <a:solidFill>
                  <a:schemeClr val="bg2"/>
                </a:solidFill>
                <a:latin typeface="+mj-lt"/>
                <a:ea typeface="+mj-ea"/>
                <a:cs typeface="+mj-cs"/>
              </a:rPr>
              <a:t>Learners attempted to generalize a </a:t>
            </a:r>
            <a:r>
              <a:rPr lang="en-US" sz="3600" dirty="0">
                <a:solidFill>
                  <a:schemeClr val="bg1"/>
                </a:solidFill>
                <a:latin typeface="+mj-lt"/>
                <a:ea typeface="+mj-ea"/>
                <a:cs typeface="+mj-cs"/>
              </a:rPr>
              <a:t>strictly local </a:t>
            </a:r>
            <a:r>
              <a:rPr lang="en-US" sz="3600" dirty="0">
                <a:solidFill>
                  <a:schemeClr val="bg2"/>
                </a:solidFill>
                <a:latin typeface="+mj-lt"/>
                <a:ea typeface="+mj-ea"/>
                <a:cs typeface="+mj-cs"/>
              </a:rPr>
              <a:t>rule… </a:t>
            </a:r>
          </a:p>
          <a:p>
            <a:pPr algn="r">
              <a:spcBef>
                <a:spcPct val="0"/>
              </a:spcBef>
              <a:spcAft>
                <a:spcPts val="600"/>
              </a:spcAft>
            </a:pPr>
            <a:r>
              <a:rPr lang="en-US" sz="3600" dirty="0">
                <a:solidFill>
                  <a:schemeClr val="bg2"/>
                </a:solidFill>
                <a:latin typeface="+mj-lt"/>
                <a:ea typeface="+mj-ea"/>
                <a:cs typeface="+mj-cs"/>
              </a:rPr>
              <a:t>…even for longer words.</a:t>
            </a:r>
          </a:p>
        </p:txBody>
      </p:sp>
      <p:sp>
        <p:nvSpPr>
          <p:cNvPr id="5" name="TextBox 4">
            <a:extLst>
              <a:ext uri="{FF2B5EF4-FFF2-40B4-BE49-F238E27FC236}">
                <a16:creationId xmlns:a16="http://schemas.microsoft.com/office/drawing/2014/main" id="{199D04FC-C995-4706-89B4-B108FE50BFD0}"/>
              </a:ext>
            </a:extLst>
          </p:cNvPr>
          <p:cNvSpPr txBox="1"/>
          <p:nvPr/>
        </p:nvSpPr>
        <p:spPr>
          <a:xfrm>
            <a:off x="603737" y="479787"/>
            <a:ext cx="2318915" cy="923330"/>
          </a:xfrm>
          <a:prstGeom prst="rect">
            <a:avLst/>
          </a:prstGeom>
          <a:noFill/>
        </p:spPr>
        <p:txBody>
          <a:bodyPr wrap="square" rtlCol="0">
            <a:spAutoFit/>
          </a:bodyPr>
          <a:lstStyle/>
          <a:p>
            <a:pPr algn="ctr"/>
            <a:r>
              <a:rPr lang="en-US" sz="5400" b="1" dirty="0" err="1">
                <a:solidFill>
                  <a:schemeClr val="accent1"/>
                </a:solidFill>
              </a:rPr>
              <a:t>saso</a:t>
            </a:r>
            <a:endParaRPr lang="en-US" sz="5400" b="1" dirty="0">
              <a:solidFill>
                <a:schemeClr val="accent1"/>
              </a:solidFill>
            </a:endParaRPr>
          </a:p>
        </p:txBody>
      </p:sp>
      <p:sp>
        <p:nvSpPr>
          <p:cNvPr id="6" name="TextBox 5">
            <a:extLst>
              <a:ext uri="{FF2B5EF4-FFF2-40B4-BE49-F238E27FC236}">
                <a16:creationId xmlns:a16="http://schemas.microsoft.com/office/drawing/2014/main" id="{94D74D2A-EB34-4EDA-9B09-C0A1B1EECE8E}"/>
              </a:ext>
            </a:extLst>
          </p:cNvPr>
          <p:cNvSpPr txBox="1"/>
          <p:nvPr/>
        </p:nvSpPr>
        <p:spPr>
          <a:xfrm>
            <a:off x="9194827" y="484445"/>
            <a:ext cx="2460172" cy="923330"/>
          </a:xfrm>
          <a:prstGeom prst="rect">
            <a:avLst/>
          </a:prstGeom>
          <a:noFill/>
        </p:spPr>
        <p:txBody>
          <a:bodyPr wrap="square" rtlCol="0">
            <a:spAutoFit/>
          </a:bodyPr>
          <a:lstStyle/>
          <a:p>
            <a:pPr algn="ctr"/>
            <a:r>
              <a:rPr lang="en-US" sz="5400" b="1" dirty="0" err="1">
                <a:solidFill>
                  <a:schemeClr val="accent1"/>
                </a:solidFill>
              </a:rPr>
              <a:t>sakaso</a:t>
            </a:r>
            <a:endParaRPr lang="en-US" sz="5400" b="1" dirty="0">
              <a:solidFill>
                <a:schemeClr val="accent1"/>
              </a:solidFill>
            </a:endParaRPr>
          </a:p>
        </p:txBody>
      </p:sp>
      <p:pic>
        <p:nvPicPr>
          <p:cNvPr id="7" name="Picture 6">
            <a:extLst>
              <a:ext uri="{FF2B5EF4-FFF2-40B4-BE49-F238E27FC236}">
                <a16:creationId xmlns:a16="http://schemas.microsoft.com/office/drawing/2014/main" id="{854292BC-61F3-4D8E-81DC-21D9E8A089BD}"/>
              </a:ext>
            </a:extLst>
          </p:cNvPr>
          <p:cNvPicPr>
            <a:picLocks noChangeAspect="1"/>
          </p:cNvPicPr>
          <p:nvPr/>
        </p:nvPicPr>
        <p:blipFill rotWithShape="1">
          <a:blip r:embed="rId4"/>
          <a:srcRect l="27053" r="43515" b="20546"/>
          <a:stretch/>
        </p:blipFill>
        <p:spPr>
          <a:xfrm>
            <a:off x="1279167" y="1470944"/>
            <a:ext cx="968189" cy="1545851"/>
          </a:xfrm>
          <a:prstGeom prst="rect">
            <a:avLst/>
          </a:prstGeom>
        </p:spPr>
      </p:pic>
      <p:pic>
        <p:nvPicPr>
          <p:cNvPr id="8" name="Picture 7" descr="A picture containing sitting, computer, food, light&#10;&#10;Description automatically generated">
            <a:extLst>
              <a:ext uri="{FF2B5EF4-FFF2-40B4-BE49-F238E27FC236}">
                <a16:creationId xmlns:a16="http://schemas.microsoft.com/office/drawing/2014/main" id="{DA30C4D5-B27F-4312-A512-F0725FD7AB8F}"/>
              </a:ext>
            </a:extLst>
          </p:cNvPr>
          <p:cNvPicPr>
            <a:picLocks noChangeAspect="1"/>
          </p:cNvPicPr>
          <p:nvPr/>
        </p:nvPicPr>
        <p:blipFill rotWithShape="1">
          <a:blip r:embed="rId5">
            <a:extLst>
              <a:ext uri="{28A0092B-C50C-407E-A947-70E740481C1C}">
                <a14:useLocalDpi xmlns:a14="http://schemas.microsoft.com/office/drawing/2010/main" val="0"/>
              </a:ext>
            </a:extLst>
          </a:blip>
          <a:srcRect l="28672" t="10215" r="27851" b="11257"/>
          <a:stretch/>
        </p:blipFill>
        <p:spPr>
          <a:xfrm>
            <a:off x="1279099" y="3199877"/>
            <a:ext cx="1038992" cy="1407458"/>
          </a:xfrm>
          <a:prstGeom prst="rect">
            <a:avLst/>
          </a:prstGeom>
        </p:spPr>
      </p:pic>
      <p:pic>
        <p:nvPicPr>
          <p:cNvPr id="9" name="Picture 8" descr="A picture containing dark, light, sitting, lit&#10;&#10;Description automatically generated">
            <a:extLst>
              <a:ext uri="{FF2B5EF4-FFF2-40B4-BE49-F238E27FC236}">
                <a16:creationId xmlns:a16="http://schemas.microsoft.com/office/drawing/2014/main" id="{6041B7D3-25D2-43A6-8869-5EEFB592EB55}"/>
              </a:ext>
            </a:extLst>
          </p:cNvPr>
          <p:cNvPicPr>
            <a:picLocks noChangeAspect="1"/>
          </p:cNvPicPr>
          <p:nvPr/>
        </p:nvPicPr>
        <p:blipFill rotWithShape="1">
          <a:blip r:embed="rId6">
            <a:extLst>
              <a:ext uri="{28A0092B-C50C-407E-A947-70E740481C1C}">
                <a14:useLocalDpi xmlns:a14="http://schemas.microsoft.com/office/drawing/2010/main" val="0"/>
              </a:ext>
            </a:extLst>
          </a:blip>
          <a:srcRect l="25565" t="12333" r="23931" b="11684"/>
          <a:stretch/>
        </p:blipFill>
        <p:spPr>
          <a:xfrm>
            <a:off x="1236567" y="4790417"/>
            <a:ext cx="1124055" cy="1407458"/>
          </a:xfrm>
          <a:prstGeom prst="rect">
            <a:avLst/>
          </a:prstGeom>
        </p:spPr>
      </p:pic>
      <p:pic>
        <p:nvPicPr>
          <p:cNvPr id="10" name="Picture 9">
            <a:extLst>
              <a:ext uri="{FF2B5EF4-FFF2-40B4-BE49-F238E27FC236}">
                <a16:creationId xmlns:a16="http://schemas.microsoft.com/office/drawing/2014/main" id="{36A51E12-622F-49BD-A5BD-0B6BF40170DB}"/>
              </a:ext>
            </a:extLst>
          </p:cNvPr>
          <p:cNvPicPr>
            <a:picLocks noChangeAspect="1"/>
          </p:cNvPicPr>
          <p:nvPr/>
        </p:nvPicPr>
        <p:blipFill rotWithShape="1">
          <a:blip r:embed="rId4"/>
          <a:srcRect l="56677" t="5805" r="16547" b="20546"/>
          <a:stretch/>
        </p:blipFill>
        <p:spPr>
          <a:xfrm>
            <a:off x="10244150" y="1924357"/>
            <a:ext cx="671506" cy="1092438"/>
          </a:xfrm>
          <a:prstGeom prst="rect">
            <a:avLst/>
          </a:prstGeom>
        </p:spPr>
      </p:pic>
      <p:pic>
        <p:nvPicPr>
          <p:cNvPr id="11" name="Picture 10" descr="A picture containing dark, sitting, computer, light&#10;&#10;Description automatically generated">
            <a:extLst>
              <a:ext uri="{FF2B5EF4-FFF2-40B4-BE49-F238E27FC236}">
                <a16:creationId xmlns:a16="http://schemas.microsoft.com/office/drawing/2014/main" id="{92B11F8F-9580-45BA-9256-1685FA4E51A3}"/>
              </a:ext>
            </a:extLst>
          </p:cNvPr>
          <p:cNvPicPr>
            <a:picLocks/>
          </p:cNvPicPr>
          <p:nvPr/>
        </p:nvPicPr>
        <p:blipFill rotWithShape="1">
          <a:blip r:embed="rId7">
            <a:extLst>
              <a:ext uri="{28A0092B-C50C-407E-A947-70E740481C1C}">
                <a14:useLocalDpi xmlns:a14="http://schemas.microsoft.com/office/drawing/2010/main" val="0"/>
              </a:ext>
            </a:extLst>
          </a:blip>
          <a:srcRect l="25463" t="12255" r="25791" b="15406"/>
          <a:stretch/>
        </p:blipFill>
        <p:spPr>
          <a:xfrm flipH="1">
            <a:off x="9972894" y="3199877"/>
            <a:ext cx="1214018" cy="1407458"/>
          </a:xfrm>
          <a:prstGeom prst="rect">
            <a:avLst/>
          </a:prstGeom>
        </p:spPr>
      </p:pic>
      <p:pic>
        <p:nvPicPr>
          <p:cNvPr id="12" name="Picture 11" descr="A picture containing dark, sitting, colorful, lit&#10;&#10;Description automatically generated">
            <a:extLst>
              <a:ext uri="{FF2B5EF4-FFF2-40B4-BE49-F238E27FC236}">
                <a16:creationId xmlns:a16="http://schemas.microsoft.com/office/drawing/2014/main" id="{280C1B10-C78E-420C-9A25-BB14F460F0E3}"/>
              </a:ext>
            </a:extLst>
          </p:cNvPr>
          <p:cNvPicPr>
            <a:picLocks/>
          </p:cNvPicPr>
          <p:nvPr/>
        </p:nvPicPr>
        <p:blipFill rotWithShape="1">
          <a:blip r:embed="rId8">
            <a:extLst>
              <a:ext uri="{28A0092B-C50C-407E-A947-70E740481C1C}">
                <a14:useLocalDpi xmlns:a14="http://schemas.microsoft.com/office/drawing/2010/main" val="0"/>
              </a:ext>
            </a:extLst>
          </a:blip>
          <a:srcRect l="23284" t="10285" r="22462" b="8831"/>
          <a:stretch/>
        </p:blipFill>
        <p:spPr>
          <a:xfrm>
            <a:off x="9939931" y="4790417"/>
            <a:ext cx="1246981" cy="1545851"/>
          </a:xfrm>
          <a:prstGeom prst="rect">
            <a:avLst/>
          </a:prstGeom>
        </p:spPr>
      </p:pic>
      <p:sp>
        <p:nvSpPr>
          <p:cNvPr id="13" name="TextBox 12">
            <a:extLst>
              <a:ext uri="{FF2B5EF4-FFF2-40B4-BE49-F238E27FC236}">
                <a16:creationId xmlns:a16="http://schemas.microsoft.com/office/drawing/2014/main" id="{2D68B7B4-0AB9-40AE-96D1-33D18E65D039}"/>
              </a:ext>
            </a:extLst>
          </p:cNvPr>
          <p:cNvSpPr txBox="1"/>
          <p:nvPr/>
        </p:nvSpPr>
        <p:spPr>
          <a:xfrm>
            <a:off x="968001" y="1234307"/>
            <a:ext cx="2018897" cy="461665"/>
          </a:xfrm>
          <a:prstGeom prst="rect">
            <a:avLst/>
          </a:prstGeom>
          <a:noFill/>
        </p:spPr>
        <p:txBody>
          <a:bodyPr wrap="square" rtlCol="0">
            <a:spAutoFit/>
          </a:bodyPr>
          <a:lstStyle/>
          <a:p>
            <a:r>
              <a:rPr lang="en-US" sz="2400" dirty="0"/>
              <a:t>SL3 </a:t>
            </a:r>
            <a:r>
              <a:rPr lang="en-US" sz="2000" dirty="0"/>
              <a:t>or</a:t>
            </a:r>
            <a:r>
              <a:rPr lang="en-US" sz="2400" dirty="0"/>
              <a:t> SP2</a:t>
            </a:r>
          </a:p>
        </p:txBody>
      </p:sp>
      <p:sp>
        <p:nvSpPr>
          <p:cNvPr id="14" name="TextBox 13">
            <a:extLst>
              <a:ext uri="{FF2B5EF4-FFF2-40B4-BE49-F238E27FC236}">
                <a16:creationId xmlns:a16="http://schemas.microsoft.com/office/drawing/2014/main" id="{9B929D38-313E-4F3C-AC5C-6322077D5E6C}"/>
              </a:ext>
            </a:extLst>
          </p:cNvPr>
          <p:cNvSpPr txBox="1"/>
          <p:nvPr/>
        </p:nvSpPr>
        <p:spPr>
          <a:xfrm>
            <a:off x="9577339" y="1228832"/>
            <a:ext cx="2018897" cy="461665"/>
          </a:xfrm>
          <a:prstGeom prst="rect">
            <a:avLst/>
          </a:prstGeom>
          <a:noFill/>
        </p:spPr>
        <p:txBody>
          <a:bodyPr wrap="square" rtlCol="0">
            <a:spAutoFit/>
          </a:bodyPr>
          <a:lstStyle/>
          <a:p>
            <a:r>
              <a:rPr lang="en-US" sz="2400" dirty="0"/>
              <a:t>SL5 </a:t>
            </a:r>
            <a:r>
              <a:rPr lang="en-US" sz="2000" dirty="0"/>
              <a:t>or</a:t>
            </a:r>
            <a:r>
              <a:rPr lang="en-US" sz="2400" dirty="0"/>
              <a:t> SP2</a:t>
            </a:r>
          </a:p>
        </p:txBody>
      </p:sp>
    </p:spTree>
    <p:extLst>
      <p:ext uri="{BB962C8B-B14F-4D97-AF65-F5344CB8AC3E}">
        <p14:creationId xmlns:p14="http://schemas.microsoft.com/office/powerpoint/2010/main" val="250996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808712-BDD8-4552-AF5E-E776E1D32656}"/>
              </a:ext>
            </a:extLst>
          </p:cNvPr>
          <p:cNvSpPr txBox="1"/>
          <p:nvPr/>
        </p:nvSpPr>
        <p:spPr>
          <a:xfrm>
            <a:off x="858515" y="479787"/>
            <a:ext cx="2318915" cy="923330"/>
          </a:xfrm>
          <a:prstGeom prst="rect">
            <a:avLst/>
          </a:prstGeom>
          <a:noFill/>
        </p:spPr>
        <p:txBody>
          <a:bodyPr wrap="square" rtlCol="0">
            <a:spAutoFit/>
          </a:bodyPr>
          <a:lstStyle/>
          <a:p>
            <a:pPr algn="ctr"/>
            <a:r>
              <a:rPr lang="en-US" sz="5400" b="1" dirty="0" err="1">
                <a:solidFill>
                  <a:schemeClr val="accent1"/>
                </a:solidFill>
              </a:rPr>
              <a:t>saso</a:t>
            </a:r>
            <a:endParaRPr lang="en-US" sz="5400" b="1" dirty="0">
              <a:solidFill>
                <a:schemeClr val="accent1"/>
              </a:solidFill>
            </a:endParaRPr>
          </a:p>
        </p:txBody>
      </p:sp>
      <p:sp>
        <p:nvSpPr>
          <p:cNvPr id="7" name="TextBox 6">
            <a:extLst>
              <a:ext uri="{FF2B5EF4-FFF2-40B4-BE49-F238E27FC236}">
                <a16:creationId xmlns:a16="http://schemas.microsoft.com/office/drawing/2014/main" id="{7133C3C3-45AA-4F5E-9EEC-3CBEC1A28F59}"/>
              </a:ext>
            </a:extLst>
          </p:cNvPr>
          <p:cNvSpPr txBox="1"/>
          <p:nvPr/>
        </p:nvSpPr>
        <p:spPr>
          <a:xfrm>
            <a:off x="8632060" y="484445"/>
            <a:ext cx="2460172" cy="923330"/>
          </a:xfrm>
          <a:prstGeom prst="rect">
            <a:avLst/>
          </a:prstGeom>
          <a:noFill/>
        </p:spPr>
        <p:txBody>
          <a:bodyPr wrap="square" rtlCol="0">
            <a:spAutoFit/>
          </a:bodyPr>
          <a:lstStyle/>
          <a:p>
            <a:pPr algn="ctr"/>
            <a:r>
              <a:rPr lang="en-US" sz="5400" b="1" dirty="0" err="1">
                <a:solidFill>
                  <a:schemeClr val="accent1"/>
                </a:solidFill>
              </a:rPr>
              <a:t>sakaso</a:t>
            </a:r>
            <a:endParaRPr lang="en-US" sz="5400" b="1" dirty="0">
              <a:solidFill>
                <a:schemeClr val="accent1"/>
              </a:solidFill>
            </a:endParaRPr>
          </a:p>
        </p:txBody>
      </p:sp>
      <p:pic>
        <p:nvPicPr>
          <p:cNvPr id="8" name="Picture 7">
            <a:extLst>
              <a:ext uri="{FF2B5EF4-FFF2-40B4-BE49-F238E27FC236}">
                <a16:creationId xmlns:a16="http://schemas.microsoft.com/office/drawing/2014/main" id="{854891A5-6510-40FE-A23A-CC0231F4EBCF}"/>
              </a:ext>
            </a:extLst>
          </p:cNvPr>
          <p:cNvPicPr>
            <a:picLocks noChangeAspect="1"/>
          </p:cNvPicPr>
          <p:nvPr/>
        </p:nvPicPr>
        <p:blipFill rotWithShape="1">
          <a:blip r:embed="rId3"/>
          <a:srcRect l="27053" r="43515" b="20546"/>
          <a:stretch/>
        </p:blipFill>
        <p:spPr>
          <a:xfrm>
            <a:off x="1533945" y="1470944"/>
            <a:ext cx="968189" cy="1545851"/>
          </a:xfrm>
          <a:prstGeom prst="rect">
            <a:avLst/>
          </a:prstGeom>
        </p:spPr>
      </p:pic>
      <p:pic>
        <p:nvPicPr>
          <p:cNvPr id="9" name="Picture 8" descr="A picture containing sitting, computer, food, light&#10;&#10;Description automatically generated">
            <a:extLst>
              <a:ext uri="{FF2B5EF4-FFF2-40B4-BE49-F238E27FC236}">
                <a16:creationId xmlns:a16="http://schemas.microsoft.com/office/drawing/2014/main" id="{86AE8725-185D-4381-A0CB-68615D658C80}"/>
              </a:ext>
            </a:extLst>
          </p:cNvPr>
          <p:cNvPicPr>
            <a:picLocks noChangeAspect="1"/>
          </p:cNvPicPr>
          <p:nvPr/>
        </p:nvPicPr>
        <p:blipFill rotWithShape="1">
          <a:blip r:embed="rId4">
            <a:extLst>
              <a:ext uri="{28A0092B-C50C-407E-A947-70E740481C1C}">
                <a14:useLocalDpi xmlns:a14="http://schemas.microsoft.com/office/drawing/2010/main" val="0"/>
              </a:ext>
            </a:extLst>
          </a:blip>
          <a:srcRect l="28672" t="10215" r="27851" b="11257"/>
          <a:stretch/>
        </p:blipFill>
        <p:spPr>
          <a:xfrm>
            <a:off x="1533877" y="3199877"/>
            <a:ext cx="1038992" cy="1407458"/>
          </a:xfrm>
          <a:prstGeom prst="rect">
            <a:avLst/>
          </a:prstGeom>
        </p:spPr>
      </p:pic>
      <p:pic>
        <p:nvPicPr>
          <p:cNvPr id="10" name="Picture 9" descr="A picture containing dark, light, sitting, lit&#10;&#10;Description automatically generated">
            <a:extLst>
              <a:ext uri="{FF2B5EF4-FFF2-40B4-BE49-F238E27FC236}">
                <a16:creationId xmlns:a16="http://schemas.microsoft.com/office/drawing/2014/main" id="{7E45CFF5-A607-4A4D-ADB1-EA7615CE4926}"/>
              </a:ext>
            </a:extLst>
          </p:cNvPr>
          <p:cNvPicPr>
            <a:picLocks noChangeAspect="1"/>
          </p:cNvPicPr>
          <p:nvPr/>
        </p:nvPicPr>
        <p:blipFill rotWithShape="1">
          <a:blip r:embed="rId5">
            <a:extLst>
              <a:ext uri="{28A0092B-C50C-407E-A947-70E740481C1C}">
                <a14:useLocalDpi xmlns:a14="http://schemas.microsoft.com/office/drawing/2010/main" val="0"/>
              </a:ext>
            </a:extLst>
          </a:blip>
          <a:srcRect l="25565" t="12333" r="23931" b="11684"/>
          <a:stretch/>
        </p:blipFill>
        <p:spPr>
          <a:xfrm>
            <a:off x="1491345" y="4790417"/>
            <a:ext cx="1124055" cy="1407458"/>
          </a:xfrm>
          <a:prstGeom prst="rect">
            <a:avLst/>
          </a:prstGeom>
        </p:spPr>
      </p:pic>
      <p:pic>
        <p:nvPicPr>
          <p:cNvPr id="18" name="Picture 17">
            <a:extLst>
              <a:ext uri="{FF2B5EF4-FFF2-40B4-BE49-F238E27FC236}">
                <a16:creationId xmlns:a16="http://schemas.microsoft.com/office/drawing/2014/main" id="{AC96DA69-84FA-45F9-A6C5-54E3361802CC}"/>
              </a:ext>
            </a:extLst>
          </p:cNvPr>
          <p:cNvPicPr>
            <a:picLocks noChangeAspect="1"/>
          </p:cNvPicPr>
          <p:nvPr/>
        </p:nvPicPr>
        <p:blipFill rotWithShape="1">
          <a:blip r:embed="rId3"/>
          <a:srcRect l="56677" t="5805" r="16547" b="20546"/>
          <a:stretch/>
        </p:blipFill>
        <p:spPr>
          <a:xfrm>
            <a:off x="9843113" y="1924357"/>
            <a:ext cx="671506" cy="1092438"/>
          </a:xfrm>
          <a:prstGeom prst="rect">
            <a:avLst/>
          </a:prstGeom>
        </p:spPr>
      </p:pic>
      <p:pic>
        <p:nvPicPr>
          <p:cNvPr id="19" name="Picture 18" descr="A picture containing dark, sitting, computer, light&#10;&#10;Description automatically generated">
            <a:extLst>
              <a:ext uri="{FF2B5EF4-FFF2-40B4-BE49-F238E27FC236}">
                <a16:creationId xmlns:a16="http://schemas.microsoft.com/office/drawing/2014/main" id="{02E8AC27-DA3C-4DE9-9F7F-878137D11498}"/>
              </a:ext>
            </a:extLst>
          </p:cNvPr>
          <p:cNvPicPr>
            <a:picLocks/>
          </p:cNvPicPr>
          <p:nvPr/>
        </p:nvPicPr>
        <p:blipFill rotWithShape="1">
          <a:blip r:embed="rId6">
            <a:extLst>
              <a:ext uri="{28A0092B-C50C-407E-A947-70E740481C1C}">
                <a14:useLocalDpi xmlns:a14="http://schemas.microsoft.com/office/drawing/2010/main" val="0"/>
              </a:ext>
            </a:extLst>
          </a:blip>
          <a:srcRect l="25463" t="12255" r="25791" b="15406"/>
          <a:stretch/>
        </p:blipFill>
        <p:spPr>
          <a:xfrm flipH="1">
            <a:off x="9571857" y="3199877"/>
            <a:ext cx="1214018" cy="1407458"/>
          </a:xfrm>
          <a:prstGeom prst="rect">
            <a:avLst/>
          </a:prstGeom>
        </p:spPr>
      </p:pic>
      <p:pic>
        <p:nvPicPr>
          <p:cNvPr id="20" name="Picture 19" descr="A picture containing dark, sitting, colorful, lit&#10;&#10;Description automatically generated">
            <a:extLst>
              <a:ext uri="{FF2B5EF4-FFF2-40B4-BE49-F238E27FC236}">
                <a16:creationId xmlns:a16="http://schemas.microsoft.com/office/drawing/2014/main" id="{22BDF5B7-F9ED-4BDF-A0CD-CD48302CD416}"/>
              </a:ext>
            </a:extLst>
          </p:cNvPr>
          <p:cNvPicPr>
            <a:picLocks/>
          </p:cNvPicPr>
          <p:nvPr/>
        </p:nvPicPr>
        <p:blipFill rotWithShape="1">
          <a:blip r:embed="rId7">
            <a:extLst>
              <a:ext uri="{28A0092B-C50C-407E-A947-70E740481C1C}">
                <a14:useLocalDpi xmlns:a14="http://schemas.microsoft.com/office/drawing/2010/main" val="0"/>
              </a:ext>
            </a:extLst>
          </a:blip>
          <a:srcRect l="23284" t="10285" r="22462" b="8831"/>
          <a:stretch/>
        </p:blipFill>
        <p:spPr>
          <a:xfrm>
            <a:off x="9538894" y="4790417"/>
            <a:ext cx="1246981" cy="1545851"/>
          </a:xfrm>
          <a:prstGeom prst="rect">
            <a:avLst/>
          </a:prstGeom>
        </p:spPr>
      </p:pic>
      <p:sp>
        <p:nvSpPr>
          <p:cNvPr id="21" name="TextBox 20">
            <a:extLst>
              <a:ext uri="{FF2B5EF4-FFF2-40B4-BE49-F238E27FC236}">
                <a16:creationId xmlns:a16="http://schemas.microsoft.com/office/drawing/2014/main" id="{6D4CC735-7F61-428E-B974-DA888FD2A45D}"/>
              </a:ext>
            </a:extLst>
          </p:cNvPr>
          <p:cNvSpPr txBox="1"/>
          <p:nvPr/>
        </p:nvSpPr>
        <p:spPr>
          <a:xfrm>
            <a:off x="1222779" y="1234307"/>
            <a:ext cx="2018897" cy="461665"/>
          </a:xfrm>
          <a:prstGeom prst="rect">
            <a:avLst/>
          </a:prstGeom>
          <a:noFill/>
        </p:spPr>
        <p:txBody>
          <a:bodyPr wrap="square" rtlCol="0">
            <a:spAutoFit/>
          </a:bodyPr>
          <a:lstStyle/>
          <a:p>
            <a:r>
              <a:rPr lang="en-US" sz="2400" dirty="0"/>
              <a:t>SL3 </a:t>
            </a:r>
            <a:r>
              <a:rPr lang="en-US" sz="2000" dirty="0"/>
              <a:t>or</a:t>
            </a:r>
            <a:r>
              <a:rPr lang="en-US" sz="2400" dirty="0"/>
              <a:t> SP2</a:t>
            </a:r>
          </a:p>
        </p:txBody>
      </p:sp>
      <p:sp>
        <p:nvSpPr>
          <p:cNvPr id="22" name="TextBox 21">
            <a:extLst>
              <a:ext uri="{FF2B5EF4-FFF2-40B4-BE49-F238E27FC236}">
                <a16:creationId xmlns:a16="http://schemas.microsoft.com/office/drawing/2014/main" id="{7DCBBF10-6CEC-4EA4-B96A-AED6E114907C}"/>
              </a:ext>
            </a:extLst>
          </p:cNvPr>
          <p:cNvSpPr txBox="1"/>
          <p:nvPr/>
        </p:nvSpPr>
        <p:spPr>
          <a:xfrm>
            <a:off x="9014572" y="1228832"/>
            <a:ext cx="2018897" cy="461665"/>
          </a:xfrm>
          <a:prstGeom prst="rect">
            <a:avLst/>
          </a:prstGeom>
          <a:noFill/>
        </p:spPr>
        <p:txBody>
          <a:bodyPr wrap="square" rtlCol="0">
            <a:spAutoFit/>
          </a:bodyPr>
          <a:lstStyle/>
          <a:p>
            <a:r>
              <a:rPr lang="en-US" sz="2400" dirty="0"/>
              <a:t>SL5 </a:t>
            </a:r>
            <a:r>
              <a:rPr lang="en-US" sz="2000" dirty="0"/>
              <a:t>or</a:t>
            </a:r>
            <a:r>
              <a:rPr lang="en-US" sz="2400" dirty="0"/>
              <a:t> SP2</a:t>
            </a:r>
          </a:p>
        </p:txBody>
      </p:sp>
      <p:sp>
        <p:nvSpPr>
          <p:cNvPr id="2" name="TextBox 1">
            <a:extLst>
              <a:ext uri="{FF2B5EF4-FFF2-40B4-BE49-F238E27FC236}">
                <a16:creationId xmlns:a16="http://schemas.microsoft.com/office/drawing/2014/main" id="{916A0F4C-181C-4CE2-B2AF-7F348B5B4227}"/>
              </a:ext>
            </a:extLst>
          </p:cNvPr>
          <p:cNvSpPr txBox="1"/>
          <p:nvPr/>
        </p:nvSpPr>
        <p:spPr>
          <a:xfrm>
            <a:off x="4433047" y="1858910"/>
            <a:ext cx="3325906" cy="1323439"/>
          </a:xfrm>
          <a:prstGeom prst="rect">
            <a:avLst/>
          </a:prstGeom>
          <a:noFill/>
        </p:spPr>
        <p:txBody>
          <a:bodyPr wrap="square" rtlCol="0">
            <a:spAutoFit/>
          </a:bodyPr>
          <a:lstStyle/>
          <a:p>
            <a:r>
              <a:rPr lang="en-US" sz="2000" dirty="0">
                <a:solidFill>
                  <a:schemeClr val="tx2"/>
                </a:solidFill>
              </a:rPr>
              <a:t>Learners </a:t>
            </a:r>
            <a:r>
              <a:rPr lang="en-US" sz="2000" i="1" dirty="0">
                <a:solidFill>
                  <a:schemeClr val="tx2"/>
                </a:solidFill>
              </a:rPr>
              <a:t>assume</a:t>
            </a:r>
            <a:r>
              <a:rPr lang="en-US" sz="2000" dirty="0">
                <a:solidFill>
                  <a:schemeClr val="tx2"/>
                </a:solidFill>
              </a:rPr>
              <a:t> SL</a:t>
            </a:r>
          </a:p>
          <a:p>
            <a:pPr marL="742950" lvl="1" indent="-285750">
              <a:buFont typeface="Arial" panose="020B0604020202020204" pitchFamily="34" charset="0"/>
              <a:buChar char="•"/>
            </a:pPr>
            <a:r>
              <a:rPr lang="en-US" sz="2000" dirty="0">
                <a:solidFill>
                  <a:schemeClr val="tx2"/>
                </a:solidFill>
              </a:rPr>
              <a:t>*</a:t>
            </a:r>
            <a:r>
              <a:rPr lang="en-US" sz="2000" dirty="0" err="1">
                <a:solidFill>
                  <a:schemeClr val="tx2"/>
                </a:solidFill>
              </a:rPr>
              <a:t>sV</a:t>
            </a:r>
            <a:r>
              <a:rPr lang="en-US" sz="2000" dirty="0" err="1">
                <a:solidFill>
                  <a:schemeClr val="tx2"/>
                </a:solidFill>
                <a:latin typeface="Calibri Light" panose="020F0302020204030204" pitchFamily="34" charset="0"/>
                <a:cs typeface="Calibri Light" panose="020F0302020204030204" pitchFamily="34" charset="0"/>
              </a:rPr>
              <a:t>ʃ</a:t>
            </a:r>
            <a:r>
              <a:rPr lang="en-US" sz="2000" dirty="0">
                <a:solidFill>
                  <a:schemeClr val="tx2"/>
                </a:solidFill>
              </a:rPr>
              <a:t> or *</a:t>
            </a:r>
            <a:r>
              <a:rPr lang="en-US" sz="2000" dirty="0">
                <a:solidFill>
                  <a:schemeClr val="tx2"/>
                </a:solidFill>
                <a:latin typeface="Calibri Light" panose="020F0302020204030204" pitchFamily="34" charset="0"/>
                <a:cs typeface="Calibri Light" panose="020F0302020204030204" pitchFamily="34" charset="0"/>
              </a:rPr>
              <a:t> </a:t>
            </a:r>
            <a:r>
              <a:rPr lang="en-US" sz="2000" dirty="0" err="1">
                <a:solidFill>
                  <a:schemeClr val="tx2"/>
                </a:solidFill>
                <a:latin typeface="Calibri Light" panose="020F0302020204030204" pitchFamily="34" charset="0"/>
                <a:cs typeface="Calibri Light" panose="020F0302020204030204" pitchFamily="34" charset="0"/>
              </a:rPr>
              <a:t>ʃ</a:t>
            </a:r>
            <a:r>
              <a:rPr lang="en-US" sz="2000" dirty="0" err="1">
                <a:solidFill>
                  <a:schemeClr val="tx2"/>
                </a:solidFill>
              </a:rPr>
              <a:t>Vs</a:t>
            </a:r>
            <a:endParaRPr lang="en-US" sz="2000" dirty="0">
              <a:solidFill>
                <a:schemeClr val="tx2"/>
              </a:solidFill>
            </a:endParaRPr>
          </a:p>
          <a:p>
            <a:pPr marL="742950" lvl="1" indent="-285750">
              <a:buFont typeface="Arial" panose="020B0604020202020204" pitchFamily="34" charset="0"/>
              <a:buChar char="•"/>
            </a:pPr>
            <a:r>
              <a:rPr lang="en-US" sz="2000" dirty="0">
                <a:solidFill>
                  <a:schemeClr val="tx2"/>
                </a:solidFill>
              </a:rPr>
              <a:t>*</a:t>
            </a:r>
            <a:r>
              <a:rPr lang="en-US" sz="2000" dirty="0" err="1">
                <a:solidFill>
                  <a:schemeClr val="tx2"/>
                </a:solidFill>
              </a:rPr>
              <a:t>sVkV</a:t>
            </a:r>
            <a:r>
              <a:rPr lang="en-US" sz="2000" dirty="0" err="1">
                <a:solidFill>
                  <a:schemeClr val="tx2"/>
                </a:solidFill>
                <a:latin typeface="Calibri Light" panose="020F0302020204030204" pitchFamily="34" charset="0"/>
                <a:cs typeface="Calibri Light" panose="020F0302020204030204" pitchFamily="34" charset="0"/>
              </a:rPr>
              <a:t>ʃ</a:t>
            </a:r>
            <a:r>
              <a:rPr lang="en-US" sz="2000" dirty="0">
                <a:solidFill>
                  <a:schemeClr val="tx2"/>
                </a:solidFill>
              </a:rPr>
              <a:t> or *</a:t>
            </a:r>
            <a:r>
              <a:rPr lang="en-US" sz="2000" dirty="0">
                <a:solidFill>
                  <a:schemeClr val="tx2"/>
                </a:solidFill>
                <a:latin typeface="Calibri Light" panose="020F0302020204030204" pitchFamily="34" charset="0"/>
                <a:cs typeface="Calibri Light" panose="020F0302020204030204" pitchFamily="34" charset="0"/>
              </a:rPr>
              <a:t> </a:t>
            </a:r>
            <a:r>
              <a:rPr lang="en-US" sz="2000" dirty="0" err="1">
                <a:solidFill>
                  <a:schemeClr val="tx2"/>
                </a:solidFill>
                <a:latin typeface="Calibri Light" panose="020F0302020204030204" pitchFamily="34" charset="0"/>
                <a:cs typeface="Calibri Light" panose="020F0302020204030204" pitchFamily="34" charset="0"/>
              </a:rPr>
              <a:t>ʃ</a:t>
            </a:r>
            <a:r>
              <a:rPr lang="en-US" sz="2000" dirty="0" err="1">
                <a:solidFill>
                  <a:schemeClr val="tx2"/>
                </a:solidFill>
              </a:rPr>
              <a:t>VkVs</a:t>
            </a:r>
            <a:endParaRPr lang="en-US" sz="2000" dirty="0">
              <a:solidFill>
                <a:schemeClr val="tx2"/>
              </a:solidFill>
            </a:endParaRPr>
          </a:p>
          <a:p>
            <a:pPr marL="742950" lvl="1" indent="-285750">
              <a:buFont typeface="Arial" panose="020B0604020202020204" pitchFamily="34" charset="0"/>
              <a:buChar char="•"/>
            </a:pPr>
            <a:endParaRPr lang="en-US" sz="2000" b="1" dirty="0">
              <a:solidFill>
                <a:schemeClr val="tx2"/>
              </a:solidFill>
            </a:endParaRPr>
          </a:p>
        </p:txBody>
      </p:sp>
      <p:sp>
        <p:nvSpPr>
          <p:cNvPr id="23" name="TextBox 22">
            <a:extLst>
              <a:ext uri="{FF2B5EF4-FFF2-40B4-BE49-F238E27FC236}">
                <a16:creationId xmlns:a16="http://schemas.microsoft.com/office/drawing/2014/main" id="{1EA3AB5C-C73C-42DC-A8A9-00E2FB5C6CBB}"/>
              </a:ext>
            </a:extLst>
          </p:cNvPr>
          <p:cNvSpPr txBox="1"/>
          <p:nvPr/>
        </p:nvSpPr>
        <p:spPr>
          <a:xfrm>
            <a:off x="4433047" y="3233122"/>
            <a:ext cx="3325906" cy="1323439"/>
          </a:xfrm>
          <a:prstGeom prst="rect">
            <a:avLst/>
          </a:prstGeom>
          <a:noFill/>
        </p:spPr>
        <p:txBody>
          <a:bodyPr wrap="square" rtlCol="0">
            <a:spAutoFit/>
          </a:bodyPr>
          <a:lstStyle/>
          <a:p>
            <a:r>
              <a:rPr lang="en-US" sz="2000" dirty="0">
                <a:solidFill>
                  <a:schemeClr val="tx2"/>
                </a:solidFill>
              </a:rPr>
              <a:t>Why not SP?</a:t>
            </a:r>
          </a:p>
          <a:p>
            <a:pPr marL="742950" lvl="1" indent="-285750">
              <a:buFont typeface="Arial" panose="020B0604020202020204" pitchFamily="34" charset="0"/>
              <a:buChar char="•"/>
            </a:pPr>
            <a:r>
              <a:rPr lang="en-US" sz="2000" dirty="0">
                <a:solidFill>
                  <a:schemeClr val="tx2"/>
                </a:solidFill>
              </a:rPr>
              <a:t>*</a:t>
            </a:r>
            <a:r>
              <a:rPr lang="en-US" sz="2000" dirty="0" err="1">
                <a:solidFill>
                  <a:schemeClr val="tx2"/>
                </a:solidFill>
              </a:rPr>
              <a:t>s..</a:t>
            </a:r>
            <a:r>
              <a:rPr lang="en-US" sz="2000" dirty="0" err="1">
                <a:solidFill>
                  <a:schemeClr val="tx2"/>
                </a:solidFill>
                <a:latin typeface="Calibri Light" panose="020F0302020204030204" pitchFamily="34" charset="0"/>
                <a:cs typeface="Calibri Light" panose="020F0302020204030204" pitchFamily="34" charset="0"/>
              </a:rPr>
              <a:t>ʃ</a:t>
            </a:r>
            <a:r>
              <a:rPr lang="en-US" sz="2000" dirty="0">
                <a:solidFill>
                  <a:schemeClr val="tx2"/>
                </a:solidFill>
              </a:rPr>
              <a:t> or *</a:t>
            </a:r>
            <a:r>
              <a:rPr lang="en-US" sz="2000" dirty="0" err="1">
                <a:solidFill>
                  <a:schemeClr val="tx2"/>
                </a:solidFill>
                <a:latin typeface="Calibri Light" panose="020F0302020204030204" pitchFamily="34" charset="0"/>
                <a:cs typeface="Calibri Light" panose="020F0302020204030204" pitchFamily="34" charset="0"/>
              </a:rPr>
              <a:t>ʃ</a:t>
            </a:r>
            <a:r>
              <a:rPr lang="en-US" sz="2000" dirty="0" err="1">
                <a:solidFill>
                  <a:schemeClr val="tx2"/>
                </a:solidFill>
              </a:rPr>
              <a:t>..s</a:t>
            </a:r>
            <a:endParaRPr lang="en-US" sz="2000" dirty="0">
              <a:solidFill>
                <a:schemeClr val="tx2"/>
              </a:solidFill>
            </a:endParaRPr>
          </a:p>
          <a:p>
            <a:pPr marL="742950" lvl="1" indent="-285750">
              <a:buFont typeface="Arial" panose="020B0604020202020204" pitchFamily="34" charset="0"/>
              <a:buChar char="•"/>
            </a:pPr>
            <a:r>
              <a:rPr lang="en-US" sz="2000" dirty="0">
                <a:solidFill>
                  <a:schemeClr val="tx2"/>
                </a:solidFill>
              </a:rPr>
              <a:t>L1 effect of English</a:t>
            </a:r>
          </a:p>
          <a:p>
            <a:pPr marL="742950" lvl="1" indent="-285750">
              <a:buFont typeface="Arial" panose="020B0604020202020204" pitchFamily="34" charset="0"/>
              <a:buChar char="•"/>
            </a:pPr>
            <a:endParaRPr lang="en-US" sz="2000" b="1" dirty="0">
              <a:solidFill>
                <a:schemeClr val="tx2"/>
              </a:solidFill>
            </a:endParaRPr>
          </a:p>
        </p:txBody>
      </p:sp>
      <p:sp>
        <p:nvSpPr>
          <p:cNvPr id="24" name="TextBox 23">
            <a:extLst>
              <a:ext uri="{FF2B5EF4-FFF2-40B4-BE49-F238E27FC236}">
                <a16:creationId xmlns:a16="http://schemas.microsoft.com/office/drawing/2014/main" id="{5D5867C8-A3FF-42B5-B0DB-99EADFC58AC3}"/>
              </a:ext>
            </a:extLst>
          </p:cNvPr>
          <p:cNvSpPr txBox="1"/>
          <p:nvPr/>
        </p:nvSpPr>
        <p:spPr>
          <a:xfrm>
            <a:off x="4433046" y="4607335"/>
            <a:ext cx="3644153" cy="707886"/>
          </a:xfrm>
          <a:prstGeom prst="rect">
            <a:avLst/>
          </a:prstGeom>
          <a:noFill/>
        </p:spPr>
        <p:txBody>
          <a:bodyPr wrap="square" rtlCol="0">
            <a:spAutoFit/>
          </a:bodyPr>
          <a:lstStyle/>
          <a:p>
            <a:r>
              <a:rPr lang="en-US" sz="2000" dirty="0">
                <a:solidFill>
                  <a:schemeClr val="tx2"/>
                </a:solidFill>
              </a:rPr>
              <a:t>One more speculation point?</a:t>
            </a:r>
          </a:p>
          <a:p>
            <a:pPr marL="742950" lvl="1" indent="-285750">
              <a:buFont typeface="Arial" panose="020B0604020202020204" pitchFamily="34" charset="0"/>
              <a:buChar char="•"/>
            </a:pPr>
            <a:endParaRPr lang="en-US" sz="2000" b="1" dirty="0">
              <a:solidFill>
                <a:schemeClr val="tx2"/>
              </a:solidFill>
            </a:endParaRPr>
          </a:p>
        </p:txBody>
      </p:sp>
    </p:spTree>
    <p:extLst>
      <p:ext uri="{BB962C8B-B14F-4D97-AF65-F5344CB8AC3E}">
        <p14:creationId xmlns:p14="http://schemas.microsoft.com/office/powerpoint/2010/main" val="29269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9">
            <a:extLst>
              <a:ext uri="{FF2B5EF4-FFF2-40B4-BE49-F238E27FC236}">
                <a16:creationId xmlns:a16="http://schemas.microsoft.com/office/drawing/2014/main" id="{D08C1742-074C-4A48-A2EB-F7F4015D907C}"/>
              </a:ext>
            </a:extLst>
          </p:cNvPr>
          <p:cNvSpPr>
            <a:spLocks noGrp="1"/>
          </p:cNvSpPr>
          <p:nvPr>
            <p:ph type="ctrTitle"/>
          </p:nvPr>
        </p:nvSpPr>
        <p:spPr>
          <a:xfrm>
            <a:off x="2902926" y="1528829"/>
            <a:ext cx="2926080" cy="2468880"/>
          </a:xfrm>
        </p:spPr>
        <p:txBody>
          <a:bodyPr>
            <a:normAutofit/>
          </a:bodyPr>
          <a:lstStyle/>
          <a:p>
            <a:pPr algn="l"/>
            <a:r>
              <a:rPr lang="en-US" sz="4000" dirty="0">
                <a:latin typeface="Oswald Light" pitchFamily="2" charset="0"/>
              </a:rPr>
              <a:t>LOCALITY MATTERS</a:t>
            </a:r>
          </a:p>
        </p:txBody>
      </p:sp>
      <p:sp>
        <p:nvSpPr>
          <p:cNvPr id="3" name="Content Placeholder 2">
            <a:extLst>
              <a:ext uri="{FF2B5EF4-FFF2-40B4-BE49-F238E27FC236}">
                <a16:creationId xmlns:a16="http://schemas.microsoft.com/office/drawing/2014/main" id="{E84540FE-5D43-4044-88A4-04C64CB19515}"/>
              </a:ext>
            </a:extLst>
          </p:cNvPr>
          <p:cNvSpPr>
            <a:spLocks noGrp="1"/>
          </p:cNvSpPr>
          <p:nvPr>
            <p:ph type="subTitle" idx="1"/>
          </p:nvPr>
        </p:nvSpPr>
        <p:spPr>
          <a:xfrm>
            <a:off x="2902926" y="4125725"/>
            <a:ext cx="2926080" cy="1307592"/>
          </a:xfrm>
        </p:spPr>
        <p:txBody>
          <a:bodyPr>
            <a:normAutofit/>
          </a:bodyPr>
          <a:lstStyle/>
          <a:p>
            <a:pPr algn="l"/>
            <a:r>
              <a:rPr lang="en-US" sz="2000" dirty="0">
                <a:latin typeface="Oswald Light" pitchFamily="2" charset="0"/>
              </a:rPr>
              <a:t>Neural responses show local, but not piecewise, learning.</a:t>
            </a:r>
          </a:p>
        </p:txBody>
      </p:sp>
      <p:sp>
        <p:nvSpPr>
          <p:cNvPr id="3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1" name="Picture 10">
            <a:extLst>
              <a:ext uri="{FF2B5EF4-FFF2-40B4-BE49-F238E27FC236}">
                <a16:creationId xmlns:a16="http://schemas.microsoft.com/office/drawing/2014/main" id="{EC96BEFA-0971-4D6A-8333-848CFFBEDE35}"/>
              </a:ext>
            </a:extLst>
          </p:cNvPr>
          <p:cNvPicPr>
            <a:picLocks noChangeAspect="1"/>
          </p:cNvPicPr>
          <p:nvPr/>
        </p:nvPicPr>
        <p:blipFill rotWithShape="1">
          <a:blip r:embed="rId3">
            <a:extLst>
              <a:ext uri="{28A0092B-C50C-407E-A947-70E740481C1C}">
                <a14:useLocalDpi xmlns:a14="http://schemas.microsoft.com/office/drawing/2010/main" val="0"/>
              </a:ext>
            </a:extLst>
          </a:blip>
          <a:srcRect t="30708" b="32951"/>
          <a:stretch/>
        </p:blipFill>
        <p:spPr>
          <a:xfrm>
            <a:off x="5795909" y="6309173"/>
            <a:ext cx="1556900" cy="412192"/>
          </a:xfrm>
          <a:prstGeom prst="rect">
            <a:avLst/>
          </a:prstGeom>
        </p:spPr>
      </p:pic>
      <p:pic>
        <p:nvPicPr>
          <p:cNvPr id="12" name="Picture 11">
            <a:extLst>
              <a:ext uri="{FF2B5EF4-FFF2-40B4-BE49-F238E27FC236}">
                <a16:creationId xmlns:a16="http://schemas.microsoft.com/office/drawing/2014/main" id="{BE4379B3-A565-43C6-9B17-37B61DD3AD18}"/>
              </a:ext>
            </a:extLst>
          </p:cNvPr>
          <p:cNvPicPr>
            <a:picLocks noChangeAspect="1"/>
          </p:cNvPicPr>
          <p:nvPr/>
        </p:nvPicPr>
        <p:blipFill rotWithShape="1">
          <a:blip r:embed="rId4">
            <a:extLst>
              <a:ext uri="{28A0092B-C50C-407E-A947-70E740481C1C}">
                <a14:useLocalDpi xmlns:a14="http://schemas.microsoft.com/office/drawing/2010/main" val="0"/>
              </a:ext>
            </a:extLst>
          </a:blip>
          <a:srcRect b="34556"/>
          <a:stretch/>
        </p:blipFill>
        <p:spPr>
          <a:xfrm>
            <a:off x="7466700" y="6272775"/>
            <a:ext cx="1931284" cy="456269"/>
          </a:xfrm>
          <a:prstGeom prst="rect">
            <a:avLst/>
          </a:prstGeom>
        </p:spPr>
      </p:pic>
      <p:sp>
        <p:nvSpPr>
          <p:cNvPr id="13" name="TextBox 12">
            <a:extLst>
              <a:ext uri="{FF2B5EF4-FFF2-40B4-BE49-F238E27FC236}">
                <a16:creationId xmlns:a16="http://schemas.microsoft.com/office/drawing/2014/main" id="{BF6F395F-59CF-4470-A01E-C8256647560B}"/>
              </a:ext>
            </a:extLst>
          </p:cNvPr>
          <p:cNvSpPr txBox="1"/>
          <p:nvPr/>
        </p:nvSpPr>
        <p:spPr>
          <a:xfrm>
            <a:off x="8319729" y="5258031"/>
            <a:ext cx="3773347" cy="923330"/>
          </a:xfrm>
          <a:prstGeom prst="rect">
            <a:avLst/>
          </a:prstGeom>
          <a:noFill/>
        </p:spPr>
        <p:txBody>
          <a:bodyPr wrap="square" rtlCol="0">
            <a:spAutoFit/>
          </a:bodyPr>
          <a:lstStyle/>
          <a:p>
            <a:pPr algn="r">
              <a:lnSpc>
                <a:spcPct val="90000"/>
              </a:lnSpc>
              <a:buClr>
                <a:schemeClr val="lt1"/>
              </a:buClr>
              <a:buSzPts val="5600"/>
            </a:pPr>
            <a:r>
              <a:rPr lang="en-US" sz="1200" dirty="0">
                <a:solidFill>
                  <a:schemeClr val="tx1">
                    <a:lumMod val="90000"/>
                    <a:lumOff val="10000"/>
                  </a:schemeClr>
                </a:solidFill>
                <a:latin typeface="Raleway" pitchFamily="2" charset="0"/>
                <a:ea typeface="Roboto Slab"/>
                <a:sym typeface="Roboto Slab"/>
              </a:rPr>
              <a:t>Contact: eavcu@mgh.harvard.edu</a:t>
            </a:r>
          </a:p>
          <a:p>
            <a:pPr algn="r">
              <a:lnSpc>
                <a:spcPct val="90000"/>
              </a:lnSpc>
              <a:buClr>
                <a:schemeClr val="lt1"/>
              </a:buClr>
              <a:buSzPts val="5600"/>
            </a:pPr>
            <a:r>
              <a:rPr lang="en-US" sz="1200" dirty="0">
                <a:solidFill>
                  <a:schemeClr val="tx1">
                    <a:lumMod val="90000"/>
                    <a:lumOff val="10000"/>
                  </a:schemeClr>
                </a:solidFill>
                <a:latin typeface="Raleway" pitchFamily="2" charset="0"/>
                <a:ea typeface="Roboto Slab"/>
                <a:sym typeface="Roboto Slab"/>
              </a:rPr>
              <a:t>Postdoctoral Research Fellow</a:t>
            </a:r>
          </a:p>
          <a:p>
            <a:pPr algn="r">
              <a:lnSpc>
                <a:spcPct val="90000"/>
              </a:lnSpc>
              <a:buClr>
                <a:schemeClr val="lt1"/>
              </a:buClr>
              <a:buSzPts val="5600"/>
            </a:pPr>
            <a:r>
              <a:rPr lang="en-US" sz="1200" dirty="0">
                <a:solidFill>
                  <a:schemeClr val="tx1">
                    <a:lumMod val="90000"/>
                    <a:lumOff val="10000"/>
                  </a:schemeClr>
                </a:solidFill>
                <a:latin typeface="Raleway" pitchFamily="2" charset="0"/>
                <a:ea typeface="Roboto Slab"/>
                <a:sym typeface="Roboto Slab"/>
              </a:rPr>
              <a:t>Neurodynamics and Neural Decoding Group</a:t>
            </a:r>
          </a:p>
          <a:p>
            <a:pPr algn="r">
              <a:lnSpc>
                <a:spcPct val="90000"/>
              </a:lnSpc>
              <a:buClr>
                <a:schemeClr val="lt1"/>
              </a:buClr>
              <a:buSzPts val="5600"/>
            </a:pPr>
            <a:r>
              <a:rPr lang="en-US" sz="1200" dirty="0">
                <a:solidFill>
                  <a:schemeClr val="tx1">
                    <a:lumMod val="90000"/>
                    <a:lumOff val="10000"/>
                  </a:schemeClr>
                </a:solidFill>
                <a:latin typeface="Raleway" pitchFamily="2" charset="0"/>
                <a:ea typeface="Roboto Slab"/>
                <a:sym typeface="Roboto Slab"/>
              </a:rPr>
              <a:t>Massachusetts General Hospital</a:t>
            </a:r>
          </a:p>
          <a:p>
            <a:pPr algn="r">
              <a:lnSpc>
                <a:spcPct val="90000"/>
              </a:lnSpc>
              <a:buClr>
                <a:schemeClr val="lt1"/>
              </a:buClr>
              <a:buSzPts val="5600"/>
            </a:pPr>
            <a:r>
              <a:rPr lang="en-US" sz="1200" dirty="0">
                <a:solidFill>
                  <a:schemeClr val="tx1">
                    <a:lumMod val="90000"/>
                    <a:lumOff val="10000"/>
                  </a:schemeClr>
                </a:solidFill>
                <a:latin typeface="Raleway" pitchFamily="2" charset="0"/>
                <a:ea typeface="Roboto Slab"/>
                <a:sym typeface="Roboto Slab"/>
              </a:rPr>
              <a:t>Harvard Medical School</a:t>
            </a:r>
          </a:p>
        </p:txBody>
      </p:sp>
      <p:pic>
        <p:nvPicPr>
          <p:cNvPr id="14" name="Picture 13" descr="A picture containing window, building, large, light&#10;&#10;Description automatically generated">
            <a:hlinkClick r:id="rId5"/>
            <a:extLst>
              <a:ext uri="{FF2B5EF4-FFF2-40B4-BE49-F238E27FC236}">
                <a16:creationId xmlns:a16="http://schemas.microsoft.com/office/drawing/2014/main" id="{037636B7-4BCB-4A59-B812-DACDB00C9960}"/>
              </a:ext>
            </a:extLst>
          </p:cNvPr>
          <p:cNvPicPr>
            <a:picLocks/>
          </p:cNvPicPr>
          <p:nvPr/>
        </p:nvPicPr>
        <p:blipFill>
          <a:blip r:embed="rId6"/>
          <a:stretch>
            <a:fillRect/>
          </a:stretch>
        </p:blipFill>
        <p:spPr>
          <a:xfrm flipH="1">
            <a:off x="11270116" y="4861383"/>
            <a:ext cx="274320" cy="27432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A picture containing drawing&#10;&#10;Description automatically generated">
            <a:hlinkClick r:id="rId7"/>
            <a:extLst>
              <a:ext uri="{FF2B5EF4-FFF2-40B4-BE49-F238E27FC236}">
                <a16:creationId xmlns:a16="http://schemas.microsoft.com/office/drawing/2014/main" id="{E28E3C0E-7759-479A-91C2-2001D4CAECD8}"/>
              </a:ext>
            </a:extLst>
          </p:cNvPr>
          <p:cNvPicPr>
            <a:picLocks noChangeAspect="1"/>
          </p:cNvPicPr>
          <p:nvPr/>
        </p:nvPicPr>
        <p:blipFill>
          <a:blip r:embed="rId8"/>
          <a:stretch>
            <a:fillRect/>
          </a:stretch>
        </p:blipFill>
        <p:spPr>
          <a:xfrm>
            <a:off x="11648465" y="4843653"/>
            <a:ext cx="274320" cy="27432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A close up of a logo&#10;&#10;Description automatically generated">
            <a:hlinkClick r:id="rId9"/>
            <a:extLst>
              <a:ext uri="{FF2B5EF4-FFF2-40B4-BE49-F238E27FC236}">
                <a16:creationId xmlns:a16="http://schemas.microsoft.com/office/drawing/2014/main" id="{7688D5E7-0108-403E-9846-D87BB04A33C8}"/>
              </a:ext>
            </a:extLst>
          </p:cNvPr>
          <p:cNvPicPr>
            <a:picLocks noChangeAspect="1"/>
          </p:cNvPicPr>
          <p:nvPr/>
        </p:nvPicPr>
        <p:blipFill>
          <a:blip r:embed="rId10"/>
          <a:stretch>
            <a:fillRect/>
          </a:stretch>
        </p:blipFill>
        <p:spPr>
          <a:xfrm>
            <a:off x="10891767" y="4861383"/>
            <a:ext cx="274320" cy="27432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Subtitle 4">
            <a:extLst>
              <a:ext uri="{FF2B5EF4-FFF2-40B4-BE49-F238E27FC236}">
                <a16:creationId xmlns:a16="http://schemas.microsoft.com/office/drawing/2014/main" id="{26650C81-9105-4CDC-9898-AA4E67D70478}"/>
              </a:ext>
            </a:extLst>
          </p:cNvPr>
          <p:cNvSpPr txBox="1">
            <a:spLocks/>
          </p:cNvSpPr>
          <p:nvPr/>
        </p:nvSpPr>
        <p:spPr>
          <a:xfrm>
            <a:off x="2561711" y="4960533"/>
            <a:ext cx="5470633" cy="52314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dirty="0">
                <a:solidFill>
                  <a:schemeClr val="tx1"/>
                </a:solidFill>
                <a:latin typeface="Raleway" pitchFamily="2" charset="0"/>
                <a:ea typeface="Roboto Slab"/>
                <a:sym typeface="Roboto Slab"/>
              </a:rPr>
              <a:t>Enes Avcu, Ryan Rhodes, </a:t>
            </a:r>
            <a:r>
              <a:rPr lang="en-US" sz="1600" dirty="0" err="1">
                <a:solidFill>
                  <a:schemeClr val="tx1"/>
                </a:solidFill>
                <a:latin typeface="Raleway" pitchFamily="2" charset="0"/>
                <a:ea typeface="Roboto Slab"/>
                <a:sym typeface="Roboto Slab"/>
              </a:rPr>
              <a:t>Arild</a:t>
            </a:r>
            <a:r>
              <a:rPr lang="en-US" sz="1600" dirty="0">
                <a:solidFill>
                  <a:schemeClr val="tx1"/>
                </a:solidFill>
                <a:latin typeface="Raleway" pitchFamily="2" charset="0"/>
                <a:ea typeface="Roboto Slab"/>
                <a:sym typeface="Roboto Slab"/>
              </a:rPr>
              <a:t> </a:t>
            </a:r>
            <a:r>
              <a:rPr lang="en-US" sz="1600" dirty="0" err="1">
                <a:solidFill>
                  <a:schemeClr val="tx1"/>
                </a:solidFill>
                <a:latin typeface="Raleway" pitchFamily="2" charset="0"/>
                <a:ea typeface="Roboto Slab"/>
                <a:sym typeface="Roboto Slab"/>
              </a:rPr>
              <a:t>Hestvik</a:t>
            </a:r>
            <a:endParaRPr lang="en-US" sz="1600" dirty="0">
              <a:solidFill>
                <a:schemeClr val="tx1"/>
              </a:solidFill>
              <a:latin typeface="Raleway" pitchFamily="2" charset="0"/>
              <a:ea typeface="Roboto Slab"/>
              <a:sym typeface="Roboto Slab"/>
            </a:endParaRPr>
          </a:p>
        </p:txBody>
      </p:sp>
      <p:pic>
        <p:nvPicPr>
          <p:cNvPr id="2" name="Picture 1">
            <a:extLst>
              <a:ext uri="{FF2B5EF4-FFF2-40B4-BE49-F238E27FC236}">
                <a16:creationId xmlns:a16="http://schemas.microsoft.com/office/drawing/2014/main" id="{BF30577E-293B-4BB8-BD30-42456812AB8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4003" y="6305685"/>
            <a:ext cx="1021688" cy="534683"/>
          </a:xfrm>
          <a:prstGeom prst="rect">
            <a:avLst/>
          </a:prstGeom>
        </p:spPr>
      </p:pic>
      <p:pic>
        <p:nvPicPr>
          <p:cNvPr id="6" name="Picture 5" descr="A close up of a sign&#10;&#10;Description automatically generated">
            <a:extLst>
              <a:ext uri="{FF2B5EF4-FFF2-40B4-BE49-F238E27FC236}">
                <a16:creationId xmlns:a16="http://schemas.microsoft.com/office/drawing/2014/main" id="{4C681B61-E963-4AFE-AB24-EFA1D014E9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4981" y="6349690"/>
            <a:ext cx="1281692" cy="385807"/>
          </a:xfrm>
          <a:prstGeom prst="rect">
            <a:avLst/>
          </a:prstGeom>
        </p:spPr>
      </p:pic>
    </p:spTree>
    <p:extLst>
      <p:ext uri="{BB962C8B-B14F-4D97-AF65-F5344CB8AC3E}">
        <p14:creationId xmlns:p14="http://schemas.microsoft.com/office/powerpoint/2010/main" val="130844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49B14B-0876-4EBA-8336-16E7DAAFD8D0}"/>
              </a:ext>
            </a:extLst>
          </p:cNvPr>
          <p:cNvSpPr txBox="1"/>
          <p:nvPr/>
        </p:nvSpPr>
        <p:spPr>
          <a:xfrm>
            <a:off x="2090680" y="4326497"/>
            <a:ext cx="2460172" cy="1015663"/>
          </a:xfrm>
          <a:prstGeom prst="rect">
            <a:avLst/>
          </a:prstGeom>
          <a:solidFill>
            <a:schemeClr val="bg2"/>
          </a:solidFill>
        </p:spPr>
        <p:txBody>
          <a:bodyPr wrap="square" rtlCol="0">
            <a:spAutoFit/>
          </a:bodyPr>
          <a:lstStyle/>
          <a:p>
            <a:pPr algn="ctr"/>
            <a:r>
              <a:rPr lang="en-US" sz="2000" dirty="0">
                <a:solidFill>
                  <a:schemeClr val="bg2">
                    <a:lumMod val="90000"/>
                  </a:schemeClr>
                </a:solidFill>
                <a:latin typeface="+mj-lt"/>
                <a:cs typeface="Arial" panose="020B0604020202020204" pitchFamily="34" charset="0"/>
              </a:rPr>
              <a:t>Prohibited Substrings</a:t>
            </a:r>
          </a:p>
          <a:p>
            <a:pPr algn="ctr"/>
            <a:r>
              <a:rPr lang="en-US" sz="2000" dirty="0" err="1">
                <a:latin typeface="+mn-lt"/>
                <a:cs typeface="Arial" panose="020B0604020202020204" pitchFamily="34" charset="0"/>
              </a:rPr>
              <a:t>sVʃ</a:t>
            </a:r>
            <a:endParaRPr lang="en-US" sz="2000" dirty="0">
              <a:latin typeface="+mn-lt"/>
              <a:cs typeface="Arial" panose="020B0604020202020204" pitchFamily="34" charset="0"/>
            </a:endParaRPr>
          </a:p>
          <a:p>
            <a:pPr algn="ctr"/>
            <a:r>
              <a:rPr lang="en-US" sz="2000" dirty="0" err="1">
                <a:latin typeface="+mn-lt"/>
                <a:cs typeface="Arial" panose="020B0604020202020204" pitchFamily="34" charset="0"/>
              </a:rPr>
              <a:t>ʃVs</a:t>
            </a:r>
            <a:endParaRPr lang="en-US" sz="2000" dirty="0"/>
          </a:p>
        </p:txBody>
      </p:sp>
      <p:sp>
        <p:nvSpPr>
          <p:cNvPr id="8" name="TextBox 7">
            <a:extLst>
              <a:ext uri="{FF2B5EF4-FFF2-40B4-BE49-F238E27FC236}">
                <a16:creationId xmlns:a16="http://schemas.microsoft.com/office/drawing/2014/main" id="{D2814064-F3EF-456B-B4DF-4284733656F8}"/>
              </a:ext>
            </a:extLst>
          </p:cNvPr>
          <p:cNvSpPr txBox="1"/>
          <p:nvPr/>
        </p:nvSpPr>
        <p:spPr>
          <a:xfrm>
            <a:off x="7064461" y="4326497"/>
            <a:ext cx="2460172" cy="1015663"/>
          </a:xfrm>
          <a:prstGeom prst="rect">
            <a:avLst/>
          </a:prstGeom>
          <a:solidFill>
            <a:schemeClr val="bg2"/>
          </a:solidFill>
        </p:spPr>
        <p:txBody>
          <a:bodyPr wrap="square" rtlCol="0">
            <a:spAutoFit/>
          </a:bodyPr>
          <a:lstStyle/>
          <a:p>
            <a:pPr algn="ctr"/>
            <a:r>
              <a:rPr lang="en-US" sz="2000" dirty="0">
                <a:solidFill>
                  <a:schemeClr val="bg2">
                    <a:lumMod val="90000"/>
                  </a:schemeClr>
                </a:solidFill>
                <a:latin typeface="+mj-lt"/>
                <a:cs typeface="Arial" panose="020B0604020202020204" pitchFamily="34" charset="0"/>
              </a:rPr>
              <a:t>Prohibited Substrings</a:t>
            </a:r>
          </a:p>
          <a:p>
            <a:pPr algn="ctr"/>
            <a:r>
              <a:rPr lang="en-US" sz="2000" dirty="0" err="1">
                <a:latin typeface="+mn-lt"/>
                <a:cs typeface="Arial" panose="020B0604020202020204" pitchFamily="34" charset="0"/>
              </a:rPr>
              <a:t>sVCVʃ</a:t>
            </a:r>
            <a:r>
              <a:rPr lang="en-US" sz="2000" dirty="0">
                <a:latin typeface="+mn-lt"/>
                <a:cs typeface="Arial" panose="020B0604020202020204" pitchFamily="34" charset="0"/>
              </a:rPr>
              <a:t> </a:t>
            </a:r>
          </a:p>
          <a:p>
            <a:pPr algn="ctr"/>
            <a:r>
              <a:rPr lang="en-US" sz="2000" dirty="0" err="1">
                <a:latin typeface="+mn-lt"/>
                <a:cs typeface="Arial" panose="020B0604020202020204" pitchFamily="34" charset="0"/>
              </a:rPr>
              <a:t>ʃVCVs</a:t>
            </a:r>
            <a:endParaRPr lang="en-US" sz="2000" dirty="0"/>
          </a:p>
        </p:txBody>
      </p:sp>
      <p:sp>
        <p:nvSpPr>
          <p:cNvPr id="14" name="TextBox 13">
            <a:extLst>
              <a:ext uri="{FF2B5EF4-FFF2-40B4-BE49-F238E27FC236}">
                <a16:creationId xmlns:a16="http://schemas.microsoft.com/office/drawing/2014/main" id="{ADB251CB-07A2-4C63-BAB5-D40C679077F7}"/>
              </a:ext>
            </a:extLst>
          </p:cNvPr>
          <p:cNvSpPr txBox="1"/>
          <p:nvPr/>
        </p:nvSpPr>
        <p:spPr>
          <a:xfrm>
            <a:off x="4592414" y="1095016"/>
            <a:ext cx="2460172" cy="1015663"/>
          </a:xfrm>
          <a:prstGeom prst="rect">
            <a:avLst/>
          </a:prstGeom>
          <a:solidFill>
            <a:schemeClr val="bg2"/>
          </a:solidFill>
        </p:spPr>
        <p:txBody>
          <a:bodyPr wrap="square" rtlCol="0">
            <a:spAutoFit/>
          </a:bodyPr>
          <a:lstStyle/>
          <a:p>
            <a:pPr algn="ctr"/>
            <a:r>
              <a:rPr lang="en-US" sz="2000" dirty="0">
                <a:solidFill>
                  <a:schemeClr val="bg2">
                    <a:lumMod val="90000"/>
                  </a:schemeClr>
                </a:solidFill>
                <a:latin typeface="+mj-lt"/>
                <a:cs typeface="Arial" panose="020B0604020202020204" pitchFamily="34" charset="0"/>
              </a:rPr>
              <a:t>Prohibited Subsequences</a:t>
            </a:r>
          </a:p>
          <a:p>
            <a:pPr algn="ctr"/>
            <a:r>
              <a:rPr lang="en-US" sz="2000" dirty="0">
                <a:latin typeface="+mn-lt"/>
                <a:cs typeface="Arial" panose="020B0604020202020204" pitchFamily="34" charset="0"/>
              </a:rPr>
              <a:t>s…ʃ</a:t>
            </a:r>
          </a:p>
          <a:p>
            <a:pPr algn="ctr"/>
            <a:r>
              <a:rPr lang="en-US" sz="2000" dirty="0">
                <a:latin typeface="+mn-lt"/>
                <a:cs typeface="Arial" panose="020B0604020202020204" pitchFamily="34" charset="0"/>
              </a:rPr>
              <a:t>ʃ…s</a:t>
            </a:r>
            <a:endParaRPr lang="en-US" sz="2000" dirty="0"/>
          </a:p>
        </p:txBody>
      </p:sp>
      <p:sp>
        <p:nvSpPr>
          <p:cNvPr id="15" name="TextBox 14">
            <a:extLst>
              <a:ext uri="{FF2B5EF4-FFF2-40B4-BE49-F238E27FC236}">
                <a16:creationId xmlns:a16="http://schemas.microsoft.com/office/drawing/2014/main" id="{0539876F-25F9-4109-936B-FB77C5FEAF28}"/>
              </a:ext>
            </a:extLst>
          </p:cNvPr>
          <p:cNvSpPr txBox="1"/>
          <p:nvPr/>
        </p:nvSpPr>
        <p:spPr>
          <a:xfrm>
            <a:off x="2149434" y="2861954"/>
            <a:ext cx="2318915" cy="923330"/>
          </a:xfrm>
          <a:prstGeom prst="rect">
            <a:avLst/>
          </a:prstGeom>
          <a:noFill/>
        </p:spPr>
        <p:txBody>
          <a:bodyPr wrap="square" rtlCol="0">
            <a:spAutoFit/>
          </a:bodyPr>
          <a:lstStyle/>
          <a:p>
            <a:pPr algn="ctr"/>
            <a:r>
              <a:rPr lang="en-US" sz="5400" b="1" dirty="0" err="1"/>
              <a:t>saso</a:t>
            </a:r>
            <a:endParaRPr lang="en-US" sz="5400" b="1" dirty="0"/>
          </a:p>
        </p:txBody>
      </p:sp>
      <p:sp>
        <p:nvSpPr>
          <p:cNvPr id="17" name="TextBox 16">
            <a:extLst>
              <a:ext uri="{FF2B5EF4-FFF2-40B4-BE49-F238E27FC236}">
                <a16:creationId xmlns:a16="http://schemas.microsoft.com/office/drawing/2014/main" id="{17CF80C9-0D35-4CC9-ABE4-C893BDA8F9CD}"/>
              </a:ext>
            </a:extLst>
          </p:cNvPr>
          <p:cNvSpPr txBox="1"/>
          <p:nvPr/>
        </p:nvSpPr>
        <p:spPr>
          <a:xfrm>
            <a:off x="7052586" y="2861954"/>
            <a:ext cx="2460172" cy="923330"/>
          </a:xfrm>
          <a:prstGeom prst="rect">
            <a:avLst/>
          </a:prstGeom>
          <a:noFill/>
        </p:spPr>
        <p:txBody>
          <a:bodyPr wrap="square" rtlCol="0">
            <a:spAutoFit/>
          </a:bodyPr>
          <a:lstStyle/>
          <a:p>
            <a:pPr algn="ctr"/>
            <a:r>
              <a:rPr lang="en-US" sz="5400" b="1" dirty="0" err="1"/>
              <a:t>sakaso</a:t>
            </a:r>
            <a:endParaRPr lang="en-US" sz="5400" b="1" dirty="0"/>
          </a:p>
        </p:txBody>
      </p:sp>
      <p:sp>
        <p:nvSpPr>
          <p:cNvPr id="20" name="Freeform: Shape 19">
            <a:extLst>
              <a:ext uri="{FF2B5EF4-FFF2-40B4-BE49-F238E27FC236}">
                <a16:creationId xmlns:a16="http://schemas.microsoft.com/office/drawing/2014/main" id="{A2041F91-609A-49D5-B243-30032FF679F6}"/>
              </a:ext>
            </a:extLst>
          </p:cNvPr>
          <p:cNvSpPr/>
          <p:nvPr/>
        </p:nvSpPr>
        <p:spPr>
          <a:xfrm flipV="1">
            <a:off x="4203865" y="2157806"/>
            <a:ext cx="1591293" cy="1211284"/>
          </a:xfrm>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a:moveTo>
                  <a:pt x="0" y="0"/>
                </a:moveTo>
                <a:cubicBezTo>
                  <a:pt x="372094" y="200891"/>
                  <a:pt x="744188" y="401782"/>
                  <a:pt x="1009403" y="795647"/>
                </a:cubicBezTo>
                <a:cubicBezTo>
                  <a:pt x="1274618" y="1189512"/>
                  <a:pt x="1432955" y="1776350"/>
                  <a:pt x="1591293" y="2363189"/>
                </a:cubicBezTo>
              </a:path>
            </a:pathLst>
          </a:custGeom>
          <a:noFill/>
          <a:ln>
            <a:solidFill>
              <a:schemeClr val="bg1">
                <a:lumMod val="50000"/>
              </a:schemeClr>
            </a:solidFill>
            <a:prstDash val="dash"/>
            <a:extLst>
              <a:ext uri="{C807C97D-BFC1-408E-A445-0C87EB9F89A2}">
                <ask:lineSketchStyleProps xmlns:ask="http://schemas.microsoft.com/office/drawing/2018/sketchyshapes" sd="1219033472">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extrusionOk="0">
                        <a:moveTo>
                          <a:pt x="0" y="0"/>
                        </a:moveTo>
                        <a:cubicBezTo>
                          <a:pt x="336639" y="179022"/>
                          <a:pt x="708031" y="415352"/>
                          <a:pt x="1009403" y="795647"/>
                        </a:cubicBezTo>
                        <a:cubicBezTo>
                          <a:pt x="1392682" y="1214367"/>
                          <a:pt x="1314278" y="1780124"/>
                          <a:pt x="1591293" y="2363189"/>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1DDCD2C-6BE2-4D2B-B17A-8CA4F7152CFD}"/>
              </a:ext>
            </a:extLst>
          </p:cNvPr>
          <p:cNvSpPr/>
          <p:nvPr/>
        </p:nvSpPr>
        <p:spPr>
          <a:xfrm flipH="1" flipV="1">
            <a:off x="5820154" y="2208810"/>
            <a:ext cx="1232430" cy="1211284"/>
          </a:xfrm>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a:moveTo>
                  <a:pt x="0" y="0"/>
                </a:moveTo>
                <a:cubicBezTo>
                  <a:pt x="372094" y="200891"/>
                  <a:pt x="744188" y="401782"/>
                  <a:pt x="1009403" y="795647"/>
                </a:cubicBezTo>
                <a:cubicBezTo>
                  <a:pt x="1274618" y="1189512"/>
                  <a:pt x="1432955" y="1776350"/>
                  <a:pt x="1591293" y="2363189"/>
                </a:cubicBezTo>
              </a:path>
            </a:pathLst>
          </a:custGeom>
          <a:noFill/>
          <a:ln>
            <a:solidFill>
              <a:schemeClr val="bg1">
                <a:lumMod val="50000"/>
              </a:schemeClr>
            </a:solidFill>
            <a:prstDash val="dash"/>
            <a:extLst>
              <a:ext uri="{C807C97D-BFC1-408E-A445-0C87EB9F89A2}">
                <ask:lineSketchStyleProps xmlns:ask="http://schemas.microsoft.com/office/drawing/2018/sketchyshapes" sd="1219033472">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extrusionOk="0">
                        <a:moveTo>
                          <a:pt x="0" y="0"/>
                        </a:moveTo>
                        <a:cubicBezTo>
                          <a:pt x="336639" y="179022"/>
                          <a:pt x="708031" y="415352"/>
                          <a:pt x="1009403" y="795647"/>
                        </a:cubicBezTo>
                        <a:cubicBezTo>
                          <a:pt x="1392682" y="1214367"/>
                          <a:pt x="1314278" y="1780124"/>
                          <a:pt x="1591293" y="2363189"/>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C95EF27-7035-4D07-88FD-4BDF62C69E0C}"/>
              </a:ext>
            </a:extLst>
          </p:cNvPr>
          <p:cNvSpPr/>
          <p:nvPr/>
        </p:nvSpPr>
        <p:spPr>
          <a:xfrm>
            <a:off x="3229035" y="3669475"/>
            <a:ext cx="45719" cy="607249"/>
          </a:xfrm>
          <a:custGeom>
            <a:avLst/>
            <a:gdLst>
              <a:gd name="connsiteX0" fmla="*/ 12928 w 36678"/>
              <a:gd name="connsiteY0" fmla="*/ 0 h 344384"/>
              <a:gd name="connsiteX1" fmla="*/ 1052 w 36678"/>
              <a:gd name="connsiteY1" fmla="*/ 178129 h 344384"/>
              <a:gd name="connsiteX2" fmla="*/ 36678 w 36678"/>
              <a:gd name="connsiteY2" fmla="*/ 344384 h 344384"/>
            </a:gdLst>
            <a:ahLst/>
            <a:cxnLst>
              <a:cxn ang="0">
                <a:pos x="connsiteX0" y="connsiteY0"/>
              </a:cxn>
              <a:cxn ang="0">
                <a:pos x="connsiteX1" y="connsiteY1"/>
              </a:cxn>
              <a:cxn ang="0">
                <a:pos x="connsiteX2" y="connsiteY2"/>
              </a:cxn>
            </a:cxnLst>
            <a:rect l="l" t="t" r="r" b="b"/>
            <a:pathLst>
              <a:path w="36678" h="344384">
                <a:moveTo>
                  <a:pt x="12928" y="0"/>
                </a:moveTo>
                <a:cubicBezTo>
                  <a:pt x="5011" y="60366"/>
                  <a:pt x="-2906" y="120732"/>
                  <a:pt x="1052" y="178129"/>
                </a:cubicBezTo>
                <a:cubicBezTo>
                  <a:pt x="5010" y="235526"/>
                  <a:pt x="20844" y="289955"/>
                  <a:pt x="36678" y="344384"/>
                </a:cubicBezTo>
              </a:path>
            </a:pathLst>
          </a:cu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F535A05-4CB3-4842-9A3F-2618F441BC6A}"/>
              </a:ext>
            </a:extLst>
          </p:cNvPr>
          <p:cNvSpPr/>
          <p:nvPr/>
        </p:nvSpPr>
        <p:spPr>
          <a:xfrm>
            <a:off x="8229600" y="3682423"/>
            <a:ext cx="45719" cy="594302"/>
          </a:xfrm>
          <a:custGeom>
            <a:avLst/>
            <a:gdLst>
              <a:gd name="connsiteX0" fmla="*/ 0 w 53996"/>
              <a:gd name="connsiteY0" fmla="*/ 0 h 361950"/>
              <a:gd name="connsiteX1" fmla="*/ 50800 w 53996"/>
              <a:gd name="connsiteY1" fmla="*/ 260350 h 361950"/>
              <a:gd name="connsiteX2" fmla="*/ 44450 w 53996"/>
              <a:gd name="connsiteY2" fmla="*/ 361950 h 361950"/>
            </a:gdLst>
            <a:ahLst/>
            <a:cxnLst>
              <a:cxn ang="0">
                <a:pos x="connsiteX0" y="connsiteY0"/>
              </a:cxn>
              <a:cxn ang="0">
                <a:pos x="connsiteX1" y="connsiteY1"/>
              </a:cxn>
              <a:cxn ang="0">
                <a:pos x="connsiteX2" y="connsiteY2"/>
              </a:cxn>
            </a:cxnLst>
            <a:rect l="l" t="t" r="r" b="b"/>
            <a:pathLst>
              <a:path w="53996" h="361950">
                <a:moveTo>
                  <a:pt x="0" y="0"/>
                </a:moveTo>
                <a:cubicBezTo>
                  <a:pt x="21696" y="100012"/>
                  <a:pt x="43392" y="200025"/>
                  <a:pt x="50800" y="260350"/>
                </a:cubicBezTo>
                <a:cubicBezTo>
                  <a:pt x="58208" y="320675"/>
                  <a:pt x="51329" y="341312"/>
                  <a:pt x="44450" y="361950"/>
                </a:cubicBezTo>
              </a:path>
            </a:pathLst>
          </a:cu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8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pic>
        <p:nvPicPr>
          <p:cNvPr id="4" name="w9gee">
            <a:hlinkClick r:id="" action="ppaction://media"/>
            <a:extLst>
              <a:ext uri="{FF2B5EF4-FFF2-40B4-BE49-F238E27FC236}">
                <a16:creationId xmlns:a16="http://schemas.microsoft.com/office/drawing/2014/main" id="{8E160C39-4617-49F1-8D59-52AE7F755749}"/>
              </a:ext>
            </a:extLst>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5"/>
          <a:stretch>
            <a:fillRect/>
          </a:stretch>
        </p:blipFill>
        <p:spPr>
          <a:xfrm>
            <a:off x="3007518" y="340518"/>
            <a:ext cx="6176963" cy="6176963"/>
          </a:xfrm>
        </p:spPr>
      </p:pic>
      <p:sp>
        <p:nvSpPr>
          <p:cNvPr id="2" name="Rectangle 1">
            <a:extLst>
              <a:ext uri="{FF2B5EF4-FFF2-40B4-BE49-F238E27FC236}">
                <a16:creationId xmlns:a16="http://schemas.microsoft.com/office/drawing/2014/main" id="{31C66F28-806F-4D55-AEAC-564AA68B762D}"/>
              </a:ext>
            </a:extLst>
          </p:cNvPr>
          <p:cNvSpPr/>
          <p:nvPr/>
        </p:nvSpPr>
        <p:spPr>
          <a:xfrm>
            <a:off x="0" y="0"/>
            <a:ext cx="12192000" cy="6858000"/>
          </a:xfrm>
          <a:prstGeom prst="rect">
            <a:avLst/>
          </a:prstGeom>
          <a:solidFill>
            <a:srgbClr val="F5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2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00" fill="hold"/>
                                        <p:tgtEl>
                                          <p:spTgt spid="4"/>
                                        </p:tgtEl>
                                      </p:cBhvr>
                                    </p:cmd>
                                  </p:childTnLst>
                                </p:cTn>
                              </p:par>
                              <p:par>
                                <p:cTn id="7" presetID="10" presetClass="exit" presetSubtype="0" fill="hold" grpId="0" nodeType="withEffect">
                                  <p:stCondLst>
                                    <p:cond delay="50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par>
                                <p:cTn id="10" presetID="10" presetClass="entr" presetSubtype="0" fill="hold" grpId="1" nodeType="withEffect">
                                  <p:stCondLst>
                                    <p:cond delay="24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FB4F2-24D1-4260-BB73-AB56734658B0}"/>
              </a:ext>
            </a:extLst>
          </p:cNvPr>
          <p:cNvSpPr txBox="1"/>
          <p:nvPr/>
        </p:nvSpPr>
        <p:spPr>
          <a:xfrm>
            <a:off x="3372592" y="2105561"/>
            <a:ext cx="1472540" cy="1323439"/>
          </a:xfrm>
          <a:prstGeom prst="rect">
            <a:avLst/>
          </a:prstGeom>
          <a:solidFill>
            <a:schemeClr val="accent4"/>
          </a:solidFill>
        </p:spPr>
        <p:txBody>
          <a:bodyPr wrap="square" rtlCol="0">
            <a:spAutoFit/>
          </a:bodyPr>
          <a:lstStyle/>
          <a:p>
            <a:pPr algn="ctr"/>
            <a:r>
              <a:rPr lang="en-US" sz="8000" dirty="0" err="1">
                <a:solidFill>
                  <a:schemeClr val="bg1"/>
                </a:solidFill>
              </a:rPr>
              <a:t>liŋ</a:t>
            </a:r>
            <a:endParaRPr lang="en-US" sz="8000" dirty="0">
              <a:solidFill>
                <a:schemeClr val="bg1"/>
              </a:solidFill>
            </a:endParaRPr>
          </a:p>
        </p:txBody>
      </p:sp>
      <p:sp>
        <p:nvSpPr>
          <p:cNvPr id="4" name="TextBox 3">
            <a:extLst>
              <a:ext uri="{FF2B5EF4-FFF2-40B4-BE49-F238E27FC236}">
                <a16:creationId xmlns:a16="http://schemas.microsoft.com/office/drawing/2014/main" id="{B26FBF44-B165-46A7-B1E5-5C5E4C97FC37}"/>
              </a:ext>
            </a:extLst>
          </p:cNvPr>
          <p:cNvSpPr txBox="1"/>
          <p:nvPr/>
        </p:nvSpPr>
        <p:spPr>
          <a:xfrm>
            <a:off x="3372592" y="3908631"/>
            <a:ext cx="1472540" cy="1323439"/>
          </a:xfrm>
          <a:prstGeom prst="rect">
            <a:avLst/>
          </a:prstGeom>
          <a:solidFill>
            <a:schemeClr val="accent3"/>
          </a:solidFill>
        </p:spPr>
        <p:txBody>
          <a:bodyPr wrap="square" rtlCol="0">
            <a:spAutoFit/>
          </a:bodyPr>
          <a:lstStyle/>
          <a:p>
            <a:pPr algn="ctr"/>
            <a:r>
              <a:rPr lang="en-US" sz="8000" dirty="0" err="1">
                <a:solidFill>
                  <a:schemeClr val="bg1"/>
                </a:solidFill>
              </a:rPr>
              <a:t>ŋil</a:t>
            </a:r>
            <a:endParaRPr lang="en-US" sz="8000" dirty="0">
              <a:solidFill>
                <a:schemeClr val="bg1"/>
              </a:solidFill>
            </a:endParaRPr>
          </a:p>
        </p:txBody>
      </p:sp>
      <p:sp>
        <p:nvSpPr>
          <p:cNvPr id="6" name="TextBox 5">
            <a:extLst>
              <a:ext uri="{FF2B5EF4-FFF2-40B4-BE49-F238E27FC236}">
                <a16:creationId xmlns:a16="http://schemas.microsoft.com/office/drawing/2014/main" id="{29132D48-84AB-4117-8264-B2EECB30A7F0}"/>
              </a:ext>
            </a:extLst>
          </p:cNvPr>
          <p:cNvSpPr txBox="1"/>
          <p:nvPr/>
        </p:nvSpPr>
        <p:spPr>
          <a:xfrm>
            <a:off x="5925787" y="3110514"/>
            <a:ext cx="2115786" cy="1015663"/>
          </a:xfrm>
          <a:prstGeom prst="rect">
            <a:avLst/>
          </a:prstGeom>
          <a:solidFill>
            <a:schemeClr val="bg2"/>
          </a:solidFill>
        </p:spPr>
        <p:txBody>
          <a:bodyPr wrap="square">
            <a:spAutoFit/>
          </a:bodyPr>
          <a:lstStyle/>
          <a:p>
            <a:pPr algn="ctr"/>
            <a:r>
              <a:rPr lang="en-US" sz="6000" dirty="0">
                <a:sym typeface="Symbol" panose="05050102010706020507" pitchFamily="18" charset="2"/>
              </a:rPr>
              <a:t></a:t>
            </a:r>
            <a:r>
              <a:rPr lang="en-US" sz="6000" dirty="0"/>
              <a:t>#ŋ</a:t>
            </a:r>
          </a:p>
        </p:txBody>
      </p:sp>
      <p:sp>
        <p:nvSpPr>
          <p:cNvPr id="7" name="TextBox 6">
            <a:extLst>
              <a:ext uri="{FF2B5EF4-FFF2-40B4-BE49-F238E27FC236}">
                <a16:creationId xmlns:a16="http://schemas.microsoft.com/office/drawing/2014/main" id="{01D45DB8-D2EA-4817-89B3-1406B370D0BB}"/>
              </a:ext>
            </a:extLst>
          </p:cNvPr>
          <p:cNvSpPr txBox="1"/>
          <p:nvPr/>
        </p:nvSpPr>
        <p:spPr>
          <a:xfrm>
            <a:off x="6252360" y="4907669"/>
            <a:ext cx="2072243" cy="646331"/>
          </a:xfrm>
          <a:prstGeom prst="rect">
            <a:avLst/>
          </a:prstGeom>
          <a:noFill/>
        </p:spPr>
        <p:txBody>
          <a:bodyPr wrap="square" rtlCol="0">
            <a:spAutoFit/>
          </a:bodyPr>
          <a:lstStyle/>
          <a:p>
            <a:pPr marL="285750" indent="-285750">
              <a:buFont typeface="Raleway" pitchFamily="2" charset="0"/>
              <a:buChar char="–"/>
            </a:pPr>
            <a:r>
              <a:rPr lang="en-US" dirty="0"/>
              <a:t>Prohibited substrings</a:t>
            </a:r>
          </a:p>
        </p:txBody>
      </p:sp>
      <p:sp>
        <p:nvSpPr>
          <p:cNvPr id="9" name="TextBox 8">
            <a:extLst>
              <a:ext uri="{FF2B5EF4-FFF2-40B4-BE49-F238E27FC236}">
                <a16:creationId xmlns:a16="http://schemas.microsoft.com/office/drawing/2014/main" id="{B3C893D4-004D-4087-A263-6E1597808F32}"/>
              </a:ext>
            </a:extLst>
          </p:cNvPr>
          <p:cNvSpPr txBox="1"/>
          <p:nvPr/>
        </p:nvSpPr>
        <p:spPr>
          <a:xfrm>
            <a:off x="6096000" y="4384449"/>
            <a:ext cx="2329543" cy="523220"/>
          </a:xfrm>
          <a:prstGeom prst="rect">
            <a:avLst/>
          </a:prstGeom>
          <a:noFill/>
        </p:spPr>
        <p:txBody>
          <a:bodyPr wrap="square" rtlCol="0">
            <a:spAutoFit/>
          </a:bodyPr>
          <a:lstStyle/>
          <a:p>
            <a:r>
              <a:rPr lang="en-US" sz="2800" dirty="0">
                <a:solidFill>
                  <a:schemeClr val="accent1"/>
                </a:solidFill>
                <a:latin typeface="+mj-lt"/>
              </a:rPr>
              <a:t>Strictly Local</a:t>
            </a:r>
          </a:p>
        </p:txBody>
      </p:sp>
    </p:spTree>
    <p:extLst>
      <p:ext uri="{BB962C8B-B14F-4D97-AF65-F5344CB8AC3E}">
        <p14:creationId xmlns:p14="http://schemas.microsoft.com/office/powerpoint/2010/main" val="285289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FB4F2-24D1-4260-BB73-AB56734658B0}"/>
              </a:ext>
            </a:extLst>
          </p:cNvPr>
          <p:cNvSpPr txBox="1"/>
          <p:nvPr/>
        </p:nvSpPr>
        <p:spPr>
          <a:xfrm>
            <a:off x="2339788" y="2105561"/>
            <a:ext cx="2913064" cy="1323439"/>
          </a:xfrm>
          <a:prstGeom prst="rect">
            <a:avLst/>
          </a:prstGeom>
          <a:solidFill>
            <a:schemeClr val="accent4"/>
          </a:solidFill>
        </p:spPr>
        <p:txBody>
          <a:bodyPr wrap="square" rtlCol="0">
            <a:spAutoFit/>
          </a:bodyPr>
          <a:lstStyle/>
          <a:p>
            <a:pPr algn="ctr"/>
            <a:r>
              <a:rPr lang="en-US" sz="8000" dirty="0">
                <a:solidFill>
                  <a:schemeClr val="bg2"/>
                </a:solidFill>
              </a:rPr>
              <a:t>∫</a:t>
            </a:r>
            <a:r>
              <a:rPr lang="en-US" sz="8000" dirty="0" err="1">
                <a:solidFill>
                  <a:schemeClr val="bg2"/>
                </a:solidFill>
              </a:rPr>
              <a:t>nox</a:t>
            </a:r>
            <a:r>
              <a:rPr lang="en-US" sz="8000" dirty="0">
                <a:solidFill>
                  <a:schemeClr val="bg2"/>
                </a:solidFill>
              </a:rPr>
              <a:t>∫</a:t>
            </a:r>
          </a:p>
        </p:txBody>
      </p:sp>
      <p:sp>
        <p:nvSpPr>
          <p:cNvPr id="4" name="TextBox 3">
            <a:extLst>
              <a:ext uri="{FF2B5EF4-FFF2-40B4-BE49-F238E27FC236}">
                <a16:creationId xmlns:a16="http://schemas.microsoft.com/office/drawing/2014/main" id="{B26FBF44-B165-46A7-B1E5-5C5E4C97FC37}"/>
              </a:ext>
            </a:extLst>
          </p:cNvPr>
          <p:cNvSpPr txBox="1"/>
          <p:nvPr/>
        </p:nvSpPr>
        <p:spPr>
          <a:xfrm>
            <a:off x="2339787" y="3908631"/>
            <a:ext cx="2913063" cy="1323439"/>
          </a:xfrm>
          <a:prstGeom prst="rect">
            <a:avLst/>
          </a:prstGeom>
          <a:solidFill>
            <a:schemeClr val="accent3"/>
          </a:solidFill>
        </p:spPr>
        <p:txBody>
          <a:bodyPr wrap="square" rtlCol="0">
            <a:spAutoFit/>
          </a:bodyPr>
          <a:lstStyle/>
          <a:p>
            <a:pPr algn="ctr"/>
            <a:r>
              <a:rPr lang="en-US" sz="8000" dirty="0">
                <a:solidFill>
                  <a:schemeClr val="bg2"/>
                </a:solidFill>
              </a:rPr>
              <a:t>∫</a:t>
            </a:r>
            <a:r>
              <a:rPr lang="en-US" sz="8000" dirty="0" err="1">
                <a:solidFill>
                  <a:schemeClr val="bg2"/>
                </a:solidFill>
              </a:rPr>
              <a:t>noxs</a:t>
            </a:r>
            <a:endParaRPr lang="en-US" sz="8000" dirty="0">
              <a:solidFill>
                <a:schemeClr val="bg2"/>
              </a:solidFill>
            </a:endParaRPr>
          </a:p>
        </p:txBody>
      </p:sp>
      <p:sp>
        <p:nvSpPr>
          <p:cNvPr id="6" name="TextBox 5">
            <a:extLst>
              <a:ext uri="{FF2B5EF4-FFF2-40B4-BE49-F238E27FC236}">
                <a16:creationId xmlns:a16="http://schemas.microsoft.com/office/drawing/2014/main" id="{29132D48-84AB-4117-8264-B2EECB30A7F0}"/>
              </a:ext>
            </a:extLst>
          </p:cNvPr>
          <p:cNvSpPr txBox="1"/>
          <p:nvPr/>
        </p:nvSpPr>
        <p:spPr>
          <a:xfrm>
            <a:off x="5925787" y="3110514"/>
            <a:ext cx="2115786" cy="1015663"/>
          </a:xfrm>
          <a:prstGeom prst="rect">
            <a:avLst/>
          </a:prstGeom>
          <a:solidFill>
            <a:schemeClr val="bg2"/>
          </a:solidFill>
        </p:spPr>
        <p:txBody>
          <a:bodyPr wrap="square">
            <a:spAutoFit/>
          </a:bodyPr>
          <a:lstStyle/>
          <a:p>
            <a:pPr algn="ctr"/>
            <a:r>
              <a:rPr lang="en-US" sz="6000" dirty="0">
                <a:sym typeface="Symbol" panose="05050102010706020507" pitchFamily="18" charset="2"/>
              </a:rPr>
              <a:t></a:t>
            </a:r>
            <a:r>
              <a:rPr lang="en-US" sz="6000" dirty="0"/>
              <a:t>∫…s</a:t>
            </a:r>
          </a:p>
        </p:txBody>
      </p:sp>
      <p:sp>
        <p:nvSpPr>
          <p:cNvPr id="7" name="TextBox 6">
            <a:extLst>
              <a:ext uri="{FF2B5EF4-FFF2-40B4-BE49-F238E27FC236}">
                <a16:creationId xmlns:a16="http://schemas.microsoft.com/office/drawing/2014/main" id="{01D45DB8-D2EA-4817-89B3-1406B370D0BB}"/>
              </a:ext>
            </a:extLst>
          </p:cNvPr>
          <p:cNvSpPr txBox="1"/>
          <p:nvPr/>
        </p:nvSpPr>
        <p:spPr>
          <a:xfrm>
            <a:off x="6252360" y="4907669"/>
            <a:ext cx="2072243" cy="646331"/>
          </a:xfrm>
          <a:prstGeom prst="rect">
            <a:avLst/>
          </a:prstGeom>
          <a:noFill/>
        </p:spPr>
        <p:txBody>
          <a:bodyPr wrap="square" rtlCol="0">
            <a:spAutoFit/>
          </a:bodyPr>
          <a:lstStyle/>
          <a:p>
            <a:pPr marL="285750" indent="-285750">
              <a:buFont typeface="Raleway" pitchFamily="2" charset="0"/>
              <a:buChar char="–"/>
            </a:pPr>
            <a:r>
              <a:rPr lang="en-US" dirty="0"/>
              <a:t>Prohibited subsequences</a:t>
            </a:r>
          </a:p>
        </p:txBody>
      </p:sp>
      <p:sp>
        <p:nvSpPr>
          <p:cNvPr id="9" name="TextBox 8">
            <a:extLst>
              <a:ext uri="{FF2B5EF4-FFF2-40B4-BE49-F238E27FC236}">
                <a16:creationId xmlns:a16="http://schemas.microsoft.com/office/drawing/2014/main" id="{B3C893D4-004D-4087-A263-6E1597808F32}"/>
              </a:ext>
            </a:extLst>
          </p:cNvPr>
          <p:cNvSpPr txBox="1"/>
          <p:nvPr/>
        </p:nvSpPr>
        <p:spPr>
          <a:xfrm>
            <a:off x="6096000" y="4384449"/>
            <a:ext cx="2644239" cy="523220"/>
          </a:xfrm>
          <a:prstGeom prst="rect">
            <a:avLst/>
          </a:prstGeom>
          <a:noFill/>
        </p:spPr>
        <p:txBody>
          <a:bodyPr wrap="square" rtlCol="0">
            <a:spAutoFit/>
          </a:bodyPr>
          <a:lstStyle/>
          <a:p>
            <a:r>
              <a:rPr lang="en-US" sz="2800" dirty="0">
                <a:solidFill>
                  <a:schemeClr val="accent1"/>
                </a:solidFill>
                <a:latin typeface="+mj-lt"/>
              </a:rPr>
              <a:t>Strictly Piecewise</a:t>
            </a:r>
          </a:p>
        </p:txBody>
      </p:sp>
    </p:spTree>
    <p:extLst>
      <p:ext uri="{BB962C8B-B14F-4D97-AF65-F5344CB8AC3E}">
        <p14:creationId xmlns:p14="http://schemas.microsoft.com/office/powerpoint/2010/main" val="262231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8B607438-5C12-4D55-BE06-DD06E1CE9AB9}"/>
              </a:ext>
            </a:extLst>
          </p:cNvPr>
          <p:cNvGrpSpPr/>
          <p:nvPr/>
        </p:nvGrpSpPr>
        <p:grpSpPr>
          <a:xfrm>
            <a:off x="2358241" y="2564255"/>
            <a:ext cx="5597236" cy="3027528"/>
            <a:chOff x="5683331" y="1766447"/>
            <a:chExt cx="5597236" cy="3027528"/>
          </a:xfrm>
        </p:grpSpPr>
        <p:sp>
          <p:nvSpPr>
            <p:cNvPr id="2" name="TextBox 1">
              <a:extLst>
                <a:ext uri="{FF2B5EF4-FFF2-40B4-BE49-F238E27FC236}">
                  <a16:creationId xmlns:a16="http://schemas.microsoft.com/office/drawing/2014/main" id="{330CA100-9C4B-4C8D-A584-C195B4A774A1}"/>
                </a:ext>
              </a:extLst>
            </p:cNvPr>
            <p:cNvSpPr txBox="1"/>
            <p:nvPr/>
          </p:nvSpPr>
          <p:spPr>
            <a:xfrm>
              <a:off x="7707085" y="1766447"/>
              <a:ext cx="1306285" cy="307777"/>
            </a:xfrm>
            <a:prstGeom prst="rect">
              <a:avLst/>
            </a:prstGeom>
            <a:noFill/>
          </p:spPr>
          <p:txBody>
            <a:bodyPr wrap="square" rtlCol="0">
              <a:spAutoFit/>
            </a:bodyPr>
            <a:lstStyle/>
            <a:p>
              <a:pPr algn="ctr"/>
              <a:r>
                <a:rPr lang="en-US" sz="1400" dirty="0"/>
                <a:t>Regular</a:t>
              </a:r>
            </a:p>
          </p:txBody>
        </p:sp>
        <p:sp>
          <p:nvSpPr>
            <p:cNvPr id="4" name="TextBox 3">
              <a:extLst>
                <a:ext uri="{FF2B5EF4-FFF2-40B4-BE49-F238E27FC236}">
                  <a16:creationId xmlns:a16="http://schemas.microsoft.com/office/drawing/2014/main" id="{194253A0-E852-4AA6-ADAD-3C0598B0E210}"/>
                </a:ext>
              </a:extLst>
            </p:cNvPr>
            <p:cNvSpPr txBox="1"/>
            <p:nvPr/>
          </p:nvSpPr>
          <p:spPr>
            <a:xfrm>
              <a:off x="6561349" y="4332310"/>
              <a:ext cx="1345635" cy="461665"/>
            </a:xfrm>
            <a:prstGeom prst="rect">
              <a:avLst/>
            </a:prstGeom>
            <a:noFill/>
          </p:spPr>
          <p:txBody>
            <a:bodyPr wrap="square" rtlCol="0">
              <a:spAutoFit/>
            </a:bodyPr>
            <a:lstStyle/>
            <a:p>
              <a:pPr algn="ctr"/>
              <a:r>
                <a:rPr lang="en-US" sz="2400" dirty="0">
                  <a:solidFill>
                    <a:schemeClr val="accent1"/>
                  </a:solidFill>
                  <a:latin typeface="+mj-lt"/>
                </a:rPr>
                <a:t>successor</a:t>
              </a:r>
            </a:p>
          </p:txBody>
        </p:sp>
        <p:sp>
          <p:nvSpPr>
            <p:cNvPr id="6" name="TextBox 5">
              <a:extLst>
                <a:ext uri="{FF2B5EF4-FFF2-40B4-BE49-F238E27FC236}">
                  <a16:creationId xmlns:a16="http://schemas.microsoft.com/office/drawing/2014/main" id="{40550206-F75C-4B00-ADEB-C8503AC1D006}"/>
                </a:ext>
              </a:extLst>
            </p:cNvPr>
            <p:cNvSpPr txBox="1"/>
            <p:nvPr/>
          </p:nvSpPr>
          <p:spPr>
            <a:xfrm>
              <a:off x="8938158" y="4332310"/>
              <a:ext cx="1541813" cy="461665"/>
            </a:xfrm>
            <a:prstGeom prst="rect">
              <a:avLst/>
            </a:prstGeom>
            <a:noFill/>
          </p:spPr>
          <p:txBody>
            <a:bodyPr wrap="square" rtlCol="0">
              <a:spAutoFit/>
            </a:bodyPr>
            <a:lstStyle/>
            <a:p>
              <a:pPr algn="ctr"/>
              <a:r>
                <a:rPr lang="en-US" sz="2400">
                  <a:solidFill>
                    <a:schemeClr val="accent1"/>
                  </a:solidFill>
                  <a:latin typeface="+mj-lt"/>
                </a:rPr>
                <a:t>precedence</a:t>
              </a:r>
              <a:endParaRPr lang="en-US" sz="2400" dirty="0">
                <a:solidFill>
                  <a:schemeClr val="accent1"/>
                </a:solidFill>
                <a:latin typeface="+mj-lt"/>
              </a:endParaRPr>
            </a:p>
          </p:txBody>
        </p:sp>
        <p:sp>
          <p:nvSpPr>
            <p:cNvPr id="8" name="TextBox 7">
              <a:extLst>
                <a:ext uri="{FF2B5EF4-FFF2-40B4-BE49-F238E27FC236}">
                  <a16:creationId xmlns:a16="http://schemas.microsoft.com/office/drawing/2014/main" id="{4A44DFEE-02D2-4AD8-8FF5-A306AC1E8C9E}"/>
                </a:ext>
              </a:extLst>
            </p:cNvPr>
            <p:cNvSpPr txBox="1"/>
            <p:nvPr/>
          </p:nvSpPr>
          <p:spPr>
            <a:xfrm>
              <a:off x="5683332" y="2485902"/>
              <a:ext cx="3141023" cy="307777"/>
            </a:xfrm>
            <a:prstGeom prst="rect">
              <a:avLst/>
            </a:prstGeom>
            <a:noFill/>
          </p:spPr>
          <p:txBody>
            <a:bodyPr wrap="square" rtlCol="0">
              <a:spAutoFit/>
            </a:bodyPr>
            <a:lstStyle/>
            <a:p>
              <a:pPr algn="ctr"/>
              <a:r>
                <a:rPr lang="en-US" sz="1400" dirty="0"/>
                <a:t>Locally Threshold Testable</a:t>
              </a:r>
            </a:p>
          </p:txBody>
        </p:sp>
        <p:sp>
          <p:nvSpPr>
            <p:cNvPr id="10" name="TextBox 9">
              <a:extLst>
                <a:ext uri="{FF2B5EF4-FFF2-40B4-BE49-F238E27FC236}">
                  <a16:creationId xmlns:a16="http://schemas.microsoft.com/office/drawing/2014/main" id="{464202E5-84F6-44D1-AEEA-EE78989F82FF}"/>
                </a:ext>
              </a:extLst>
            </p:cNvPr>
            <p:cNvSpPr txBox="1"/>
            <p:nvPr/>
          </p:nvSpPr>
          <p:spPr>
            <a:xfrm>
              <a:off x="5683331" y="3115087"/>
              <a:ext cx="3141023" cy="307777"/>
            </a:xfrm>
            <a:prstGeom prst="rect">
              <a:avLst/>
            </a:prstGeom>
            <a:noFill/>
          </p:spPr>
          <p:txBody>
            <a:bodyPr wrap="square" rtlCol="0">
              <a:spAutoFit/>
            </a:bodyPr>
            <a:lstStyle/>
            <a:p>
              <a:pPr algn="ctr"/>
              <a:r>
                <a:rPr lang="en-US" sz="1400" dirty="0"/>
                <a:t>Locally Testable</a:t>
              </a:r>
            </a:p>
          </p:txBody>
        </p:sp>
        <p:sp>
          <p:nvSpPr>
            <p:cNvPr id="12" name="TextBox 11">
              <a:extLst>
                <a:ext uri="{FF2B5EF4-FFF2-40B4-BE49-F238E27FC236}">
                  <a16:creationId xmlns:a16="http://schemas.microsoft.com/office/drawing/2014/main" id="{7C4FE0B8-DFDF-4BFD-8917-FBFDD3802DFE}"/>
                </a:ext>
              </a:extLst>
            </p:cNvPr>
            <p:cNvSpPr txBox="1"/>
            <p:nvPr/>
          </p:nvSpPr>
          <p:spPr>
            <a:xfrm>
              <a:off x="8139544" y="3115087"/>
              <a:ext cx="3141023" cy="307777"/>
            </a:xfrm>
            <a:prstGeom prst="rect">
              <a:avLst/>
            </a:prstGeom>
            <a:noFill/>
          </p:spPr>
          <p:txBody>
            <a:bodyPr wrap="square" rtlCol="0">
              <a:spAutoFit/>
            </a:bodyPr>
            <a:lstStyle/>
            <a:p>
              <a:pPr algn="ctr"/>
              <a:r>
                <a:rPr lang="en-US" sz="1400" dirty="0"/>
                <a:t>Piecewise Testable</a:t>
              </a:r>
            </a:p>
          </p:txBody>
        </p:sp>
        <p:sp>
          <p:nvSpPr>
            <p:cNvPr id="14" name="TextBox 13">
              <a:extLst>
                <a:ext uri="{FF2B5EF4-FFF2-40B4-BE49-F238E27FC236}">
                  <a16:creationId xmlns:a16="http://schemas.microsoft.com/office/drawing/2014/main" id="{AB9F5F4D-3021-4E12-9BE0-5A2F9EB1B624}"/>
                </a:ext>
              </a:extLst>
            </p:cNvPr>
            <p:cNvSpPr txBox="1"/>
            <p:nvPr/>
          </p:nvSpPr>
          <p:spPr>
            <a:xfrm>
              <a:off x="5683331" y="3726253"/>
              <a:ext cx="3141023" cy="307777"/>
            </a:xfrm>
            <a:prstGeom prst="rect">
              <a:avLst/>
            </a:prstGeom>
            <a:noFill/>
          </p:spPr>
          <p:txBody>
            <a:bodyPr wrap="square" rtlCol="0">
              <a:spAutoFit/>
            </a:bodyPr>
            <a:lstStyle/>
            <a:p>
              <a:pPr algn="ctr"/>
              <a:r>
                <a:rPr lang="en-US" sz="1400" b="1" dirty="0">
                  <a:highlight>
                    <a:srgbClr val="000000"/>
                  </a:highlight>
                </a:rPr>
                <a:t>-</a:t>
              </a:r>
              <a:r>
                <a:rPr lang="en-US" sz="1400" b="1" dirty="0">
                  <a:solidFill>
                    <a:srgbClr val="F5F3EF"/>
                  </a:solidFill>
                  <a:highlight>
                    <a:srgbClr val="000000"/>
                  </a:highlight>
                </a:rPr>
                <a:t>Strictly Local</a:t>
              </a:r>
              <a:r>
                <a:rPr lang="en-US" sz="1400" b="1" dirty="0">
                  <a:highlight>
                    <a:srgbClr val="000000"/>
                  </a:highlight>
                </a:rPr>
                <a:t>-</a:t>
              </a:r>
              <a:endParaRPr lang="en-US" sz="1400" b="1" dirty="0"/>
            </a:p>
          </p:txBody>
        </p:sp>
        <p:sp>
          <p:nvSpPr>
            <p:cNvPr id="16" name="TextBox 15">
              <a:extLst>
                <a:ext uri="{FF2B5EF4-FFF2-40B4-BE49-F238E27FC236}">
                  <a16:creationId xmlns:a16="http://schemas.microsoft.com/office/drawing/2014/main" id="{61A45129-AA4B-4E92-8855-EE16950B7C83}"/>
                </a:ext>
              </a:extLst>
            </p:cNvPr>
            <p:cNvSpPr txBox="1"/>
            <p:nvPr/>
          </p:nvSpPr>
          <p:spPr>
            <a:xfrm>
              <a:off x="8139544" y="3726253"/>
              <a:ext cx="3141023" cy="307777"/>
            </a:xfrm>
            <a:prstGeom prst="rect">
              <a:avLst/>
            </a:prstGeom>
            <a:noFill/>
          </p:spPr>
          <p:txBody>
            <a:bodyPr wrap="square" rtlCol="0">
              <a:spAutoFit/>
            </a:bodyPr>
            <a:lstStyle/>
            <a:p>
              <a:pPr algn="ctr"/>
              <a:r>
                <a:rPr lang="en-US" sz="1400" b="1" dirty="0">
                  <a:highlight>
                    <a:srgbClr val="000000"/>
                  </a:highlight>
                </a:rPr>
                <a:t>-</a:t>
              </a:r>
              <a:r>
                <a:rPr lang="en-US" sz="1400" b="1" dirty="0">
                  <a:solidFill>
                    <a:schemeClr val="bg1"/>
                  </a:solidFill>
                  <a:highlight>
                    <a:srgbClr val="000000"/>
                  </a:highlight>
                </a:rPr>
                <a:t>Strictly Piecewise</a:t>
              </a:r>
              <a:r>
                <a:rPr lang="en-US" sz="1400" b="1" dirty="0">
                  <a:highlight>
                    <a:srgbClr val="000000"/>
                  </a:highlight>
                </a:rPr>
                <a:t>-</a:t>
              </a:r>
            </a:p>
          </p:txBody>
        </p:sp>
        <p:cxnSp>
          <p:nvCxnSpPr>
            <p:cNvPr id="30" name="Straight Connector 29">
              <a:extLst>
                <a:ext uri="{FF2B5EF4-FFF2-40B4-BE49-F238E27FC236}">
                  <a16:creationId xmlns:a16="http://schemas.microsoft.com/office/drawing/2014/main" id="{FAAF0029-1456-4EDD-959F-3E9C62663C8A}"/>
                </a:ext>
              </a:extLst>
            </p:cNvPr>
            <p:cNvCxnSpPr>
              <a:stCxn id="2" idx="2"/>
              <a:endCxn id="8" idx="0"/>
            </p:cNvCxnSpPr>
            <p:nvPr/>
          </p:nvCxnSpPr>
          <p:spPr>
            <a:xfrm flipH="1">
              <a:off x="7253844" y="2074224"/>
              <a:ext cx="1106384" cy="411678"/>
            </a:xfrm>
            <a:prstGeom prst="line">
              <a:avLst/>
            </a:prstGeom>
            <a:ln cap="rnd">
              <a:roun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B822765-417D-435A-8A7A-F068822B6605}"/>
                </a:ext>
              </a:extLst>
            </p:cNvPr>
            <p:cNvCxnSpPr>
              <a:cxnSpLocks/>
              <a:stCxn id="2" idx="2"/>
              <a:endCxn id="12" idx="0"/>
            </p:cNvCxnSpPr>
            <p:nvPr/>
          </p:nvCxnSpPr>
          <p:spPr>
            <a:xfrm>
              <a:off x="8360228" y="2074224"/>
              <a:ext cx="1349828" cy="1040863"/>
            </a:xfrm>
            <a:prstGeom prst="line">
              <a:avLst/>
            </a:prstGeom>
            <a:ln cap="rnd">
              <a:roun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8419DC3-BAAA-4841-B573-B694DED82702}"/>
                </a:ext>
              </a:extLst>
            </p:cNvPr>
            <p:cNvCxnSpPr>
              <a:cxnSpLocks/>
              <a:stCxn id="8" idx="2"/>
              <a:endCxn id="10" idx="0"/>
            </p:cNvCxnSpPr>
            <p:nvPr/>
          </p:nvCxnSpPr>
          <p:spPr>
            <a:xfrm flipH="1">
              <a:off x="7253843" y="2793679"/>
              <a:ext cx="1" cy="321408"/>
            </a:xfrm>
            <a:prstGeom prst="line">
              <a:avLst/>
            </a:prstGeom>
            <a:ln cap="rnd">
              <a:round/>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E01A6A-89E4-4B13-A56E-A24D12CBD50B}"/>
                </a:ext>
              </a:extLst>
            </p:cNvPr>
            <p:cNvCxnSpPr>
              <a:cxnSpLocks/>
              <a:stCxn id="10" idx="2"/>
              <a:endCxn id="14" idx="0"/>
            </p:cNvCxnSpPr>
            <p:nvPr/>
          </p:nvCxnSpPr>
          <p:spPr>
            <a:xfrm>
              <a:off x="7253843" y="3422864"/>
              <a:ext cx="0" cy="303389"/>
            </a:xfrm>
            <a:prstGeom prst="line">
              <a:avLst/>
            </a:prstGeom>
            <a:ln cap="rnd">
              <a:round/>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E6FAD30-FE54-4BE0-AAEE-38F7ECDC83EB}"/>
                </a:ext>
              </a:extLst>
            </p:cNvPr>
            <p:cNvCxnSpPr>
              <a:cxnSpLocks/>
              <a:stCxn id="12" idx="2"/>
              <a:endCxn id="16" idx="0"/>
            </p:cNvCxnSpPr>
            <p:nvPr/>
          </p:nvCxnSpPr>
          <p:spPr>
            <a:xfrm>
              <a:off x="9710056" y="3422864"/>
              <a:ext cx="0" cy="303389"/>
            </a:xfrm>
            <a:prstGeom prst="line">
              <a:avLst/>
            </a:prstGeom>
            <a:ln cap="rnd">
              <a:round/>
            </a:ln>
          </p:spPr>
          <p:style>
            <a:lnRef idx="1">
              <a:schemeClr val="dk1"/>
            </a:lnRef>
            <a:fillRef idx="0">
              <a:schemeClr val="dk1"/>
            </a:fillRef>
            <a:effectRef idx="0">
              <a:schemeClr val="dk1"/>
            </a:effectRef>
            <a:fontRef idx="minor">
              <a:schemeClr val="tx1"/>
            </a:fontRef>
          </p:style>
        </p:cxnSp>
      </p:grpSp>
      <p:grpSp>
        <p:nvGrpSpPr>
          <p:cNvPr id="62" name="Group 61">
            <a:extLst>
              <a:ext uri="{FF2B5EF4-FFF2-40B4-BE49-F238E27FC236}">
                <a16:creationId xmlns:a16="http://schemas.microsoft.com/office/drawing/2014/main" id="{A79769BB-2AA5-4789-BCB6-09A812372357}"/>
              </a:ext>
            </a:extLst>
          </p:cNvPr>
          <p:cNvGrpSpPr/>
          <p:nvPr/>
        </p:nvGrpSpPr>
        <p:grpSpPr>
          <a:xfrm>
            <a:off x="6839196" y="654125"/>
            <a:ext cx="3991715" cy="2603294"/>
            <a:chOff x="1366716" y="3461468"/>
            <a:chExt cx="3991715" cy="2603294"/>
          </a:xfrm>
        </p:grpSpPr>
        <p:grpSp>
          <p:nvGrpSpPr>
            <p:cNvPr id="53" name="Group 52">
              <a:extLst>
                <a:ext uri="{FF2B5EF4-FFF2-40B4-BE49-F238E27FC236}">
                  <a16:creationId xmlns:a16="http://schemas.microsoft.com/office/drawing/2014/main" id="{6F9A0888-2307-4839-A9FA-D3C2548EB3E0}"/>
                </a:ext>
              </a:extLst>
            </p:cNvPr>
            <p:cNvGrpSpPr/>
            <p:nvPr/>
          </p:nvGrpSpPr>
          <p:grpSpPr>
            <a:xfrm>
              <a:off x="1366716" y="3461468"/>
              <a:ext cx="3991715" cy="2603294"/>
              <a:chOff x="4969557" y="4146818"/>
              <a:chExt cx="2963160" cy="1932497"/>
            </a:xfrm>
          </p:grpSpPr>
          <p:sp>
            <p:nvSpPr>
              <p:cNvPr id="46" name="Oval 45">
                <a:extLst>
                  <a:ext uri="{FF2B5EF4-FFF2-40B4-BE49-F238E27FC236}">
                    <a16:creationId xmlns:a16="http://schemas.microsoft.com/office/drawing/2014/main" id="{41CE82CF-C99E-46D1-B5E2-ACD32E7125AB}"/>
                  </a:ext>
                </a:extLst>
              </p:cNvPr>
              <p:cNvSpPr/>
              <p:nvPr/>
            </p:nvSpPr>
            <p:spPr>
              <a:xfrm rot="16200000">
                <a:off x="5325923" y="5005258"/>
                <a:ext cx="645106" cy="989161"/>
              </a:xfrm>
              <a:custGeom>
                <a:avLst/>
                <a:gdLst>
                  <a:gd name="connsiteX0" fmla="*/ 0 w 645106"/>
                  <a:gd name="connsiteY0" fmla="*/ 494581 h 989161"/>
                  <a:gd name="connsiteX1" fmla="*/ 322553 w 645106"/>
                  <a:gd name="connsiteY1" fmla="*/ 0 h 989161"/>
                  <a:gd name="connsiteX2" fmla="*/ 645106 w 645106"/>
                  <a:gd name="connsiteY2" fmla="*/ 494581 h 989161"/>
                  <a:gd name="connsiteX3" fmla="*/ 322553 w 645106"/>
                  <a:gd name="connsiteY3" fmla="*/ 989162 h 989161"/>
                  <a:gd name="connsiteX4" fmla="*/ 0 w 645106"/>
                  <a:gd name="connsiteY4" fmla="*/ 494581 h 9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06" h="989161" extrusionOk="0">
                    <a:moveTo>
                      <a:pt x="0" y="494581"/>
                    </a:moveTo>
                    <a:cubicBezTo>
                      <a:pt x="-23906" y="193320"/>
                      <a:pt x="151784" y="-2677"/>
                      <a:pt x="322553" y="0"/>
                    </a:cubicBezTo>
                    <a:cubicBezTo>
                      <a:pt x="437038" y="35765"/>
                      <a:pt x="684466" y="209686"/>
                      <a:pt x="645106" y="494581"/>
                    </a:cubicBezTo>
                    <a:cubicBezTo>
                      <a:pt x="627882" y="733392"/>
                      <a:pt x="485469" y="1036536"/>
                      <a:pt x="322553" y="989162"/>
                    </a:cubicBezTo>
                    <a:cubicBezTo>
                      <a:pt x="188428" y="928441"/>
                      <a:pt x="64684" y="762408"/>
                      <a:pt x="0" y="494581"/>
                    </a:cubicBezTo>
                    <a:close/>
                  </a:path>
                </a:pathLst>
              </a:custGeom>
              <a:noFill/>
              <a:ln>
                <a:solidFill>
                  <a:schemeClr val="tx1">
                    <a:lumMod val="50000"/>
                    <a:lumOff val="50000"/>
                  </a:schemeClr>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470BC04-595C-47F5-9CA1-C8017E7C49C9}"/>
                  </a:ext>
                </a:extLst>
              </p:cNvPr>
              <p:cNvSpPr/>
              <p:nvPr/>
            </p:nvSpPr>
            <p:spPr>
              <a:xfrm rot="16200000">
                <a:off x="5327842" y="4508268"/>
                <a:ext cx="1130086" cy="1732797"/>
              </a:xfrm>
              <a:custGeom>
                <a:avLst/>
                <a:gdLst>
                  <a:gd name="connsiteX0" fmla="*/ 0 w 1130086"/>
                  <a:gd name="connsiteY0" fmla="*/ 866399 h 1732797"/>
                  <a:gd name="connsiteX1" fmla="*/ 565043 w 1130086"/>
                  <a:gd name="connsiteY1" fmla="*/ 0 h 1732797"/>
                  <a:gd name="connsiteX2" fmla="*/ 1130086 w 1130086"/>
                  <a:gd name="connsiteY2" fmla="*/ 866399 h 1732797"/>
                  <a:gd name="connsiteX3" fmla="*/ 565043 w 1130086"/>
                  <a:gd name="connsiteY3" fmla="*/ 1732798 h 1732797"/>
                  <a:gd name="connsiteX4" fmla="*/ 0 w 1130086"/>
                  <a:gd name="connsiteY4" fmla="*/ 866399 h 17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086" h="1732797" extrusionOk="0">
                    <a:moveTo>
                      <a:pt x="0" y="866399"/>
                    </a:moveTo>
                    <a:cubicBezTo>
                      <a:pt x="10472" y="309127"/>
                      <a:pt x="276368" y="18841"/>
                      <a:pt x="565043" y="0"/>
                    </a:cubicBezTo>
                    <a:cubicBezTo>
                      <a:pt x="838555" y="-14577"/>
                      <a:pt x="1144680" y="336730"/>
                      <a:pt x="1130086" y="866399"/>
                    </a:cubicBezTo>
                    <a:cubicBezTo>
                      <a:pt x="1171914" y="1317250"/>
                      <a:pt x="844437" y="1816047"/>
                      <a:pt x="565043" y="1732798"/>
                    </a:cubicBezTo>
                    <a:cubicBezTo>
                      <a:pt x="246317" y="1754675"/>
                      <a:pt x="59548" y="1292522"/>
                      <a:pt x="0" y="866399"/>
                    </a:cubicBezTo>
                    <a:close/>
                  </a:path>
                </a:pathLst>
              </a:custGeom>
              <a:noFill/>
              <a:ln>
                <a:solidFill>
                  <a:schemeClr val="tx1">
                    <a:lumMod val="50000"/>
                    <a:lumOff val="50000"/>
                  </a:schemeClr>
                </a:solidFill>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E47391F-F789-4E0E-AEA6-1AD96BBBFAA4}"/>
                  </a:ext>
                </a:extLst>
              </p:cNvPr>
              <p:cNvSpPr/>
              <p:nvPr/>
            </p:nvSpPr>
            <p:spPr>
              <a:xfrm rot="16200000">
                <a:off x="5484888" y="3631487"/>
                <a:ext cx="1932497" cy="2963160"/>
              </a:xfrm>
              <a:custGeom>
                <a:avLst/>
                <a:gdLst>
                  <a:gd name="connsiteX0" fmla="*/ 0 w 1932497"/>
                  <a:gd name="connsiteY0" fmla="*/ 1481580 h 2963160"/>
                  <a:gd name="connsiteX1" fmla="*/ 966249 w 1932497"/>
                  <a:gd name="connsiteY1" fmla="*/ 0 h 2963160"/>
                  <a:gd name="connsiteX2" fmla="*/ 1932498 w 1932497"/>
                  <a:gd name="connsiteY2" fmla="*/ 1481580 h 2963160"/>
                  <a:gd name="connsiteX3" fmla="*/ 966249 w 1932497"/>
                  <a:gd name="connsiteY3" fmla="*/ 2963160 h 2963160"/>
                  <a:gd name="connsiteX4" fmla="*/ 0 w 1932497"/>
                  <a:gd name="connsiteY4" fmla="*/ 1481580 h 296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7" h="2963160" extrusionOk="0">
                    <a:moveTo>
                      <a:pt x="0" y="1481580"/>
                    </a:moveTo>
                    <a:cubicBezTo>
                      <a:pt x="-75103" y="617001"/>
                      <a:pt x="369499" y="23684"/>
                      <a:pt x="966249" y="0"/>
                    </a:cubicBezTo>
                    <a:cubicBezTo>
                      <a:pt x="1586479" y="18228"/>
                      <a:pt x="1897765" y="664430"/>
                      <a:pt x="1932498" y="1481580"/>
                    </a:cubicBezTo>
                    <a:cubicBezTo>
                      <a:pt x="1891495" y="2339876"/>
                      <a:pt x="1494813" y="2991247"/>
                      <a:pt x="966249" y="2963160"/>
                    </a:cubicBezTo>
                    <a:cubicBezTo>
                      <a:pt x="421608" y="2957144"/>
                      <a:pt x="42352" y="2320070"/>
                      <a:pt x="0" y="148158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6DBFB2F-3A53-4D64-AA9D-639DB007155F}"/>
                  </a:ext>
                </a:extLst>
              </p:cNvPr>
              <p:cNvSpPr/>
              <p:nvPr/>
            </p:nvSpPr>
            <p:spPr>
              <a:xfrm rot="16200000">
                <a:off x="5426629" y="4104857"/>
                <a:ext cx="1511797" cy="2318087"/>
              </a:xfrm>
              <a:custGeom>
                <a:avLst/>
                <a:gdLst>
                  <a:gd name="connsiteX0" fmla="*/ 0 w 1511797"/>
                  <a:gd name="connsiteY0" fmla="*/ 1159044 h 2318087"/>
                  <a:gd name="connsiteX1" fmla="*/ 755899 w 1511797"/>
                  <a:gd name="connsiteY1" fmla="*/ 0 h 2318087"/>
                  <a:gd name="connsiteX2" fmla="*/ 1511798 w 1511797"/>
                  <a:gd name="connsiteY2" fmla="*/ 1159044 h 2318087"/>
                  <a:gd name="connsiteX3" fmla="*/ 755899 w 1511797"/>
                  <a:gd name="connsiteY3" fmla="*/ 2318088 h 2318087"/>
                  <a:gd name="connsiteX4" fmla="*/ 0 w 1511797"/>
                  <a:gd name="connsiteY4" fmla="*/ 1159044 h 2318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797" h="2318087" extrusionOk="0">
                    <a:moveTo>
                      <a:pt x="0" y="1159044"/>
                    </a:moveTo>
                    <a:cubicBezTo>
                      <a:pt x="-42373" y="520735"/>
                      <a:pt x="354766" y="16063"/>
                      <a:pt x="755899" y="0"/>
                    </a:cubicBezTo>
                    <a:cubicBezTo>
                      <a:pt x="1253218" y="163878"/>
                      <a:pt x="1514294" y="595097"/>
                      <a:pt x="1511798" y="1159044"/>
                    </a:cubicBezTo>
                    <a:cubicBezTo>
                      <a:pt x="1473113" y="1740801"/>
                      <a:pt x="1217259" y="2371152"/>
                      <a:pt x="755899" y="2318088"/>
                    </a:cubicBezTo>
                    <a:cubicBezTo>
                      <a:pt x="366346" y="2214245"/>
                      <a:pt x="23762" y="1843468"/>
                      <a:pt x="0" y="1159044"/>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10B5B064-6F22-470C-89D5-C3C69FB1317B}"/>
                </a:ext>
              </a:extLst>
            </p:cNvPr>
            <p:cNvSpPr txBox="1"/>
            <p:nvPr/>
          </p:nvSpPr>
          <p:spPr>
            <a:xfrm>
              <a:off x="1685597" y="5099475"/>
              <a:ext cx="1191400" cy="369332"/>
            </a:xfrm>
            <a:prstGeom prst="rect">
              <a:avLst/>
            </a:prstGeom>
            <a:noFill/>
          </p:spPr>
          <p:txBody>
            <a:bodyPr wrap="square" rtlCol="0">
              <a:spAutoFit/>
            </a:bodyPr>
            <a:lstStyle/>
            <a:p>
              <a:pPr algn="ctr"/>
              <a:r>
                <a:rPr lang="en-US" dirty="0">
                  <a:solidFill>
                    <a:schemeClr val="bg1">
                      <a:lumMod val="50000"/>
                    </a:schemeClr>
                  </a:solidFill>
                </a:rPr>
                <a:t>regular</a:t>
              </a:r>
            </a:p>
          </p:txBody>
        </p:sp>
        <p:sp>
          <p:nvSpPr>
            <p:cNvPr id="57" name="TextBox 56">
              <a:extLst>
                <a:ext uri="{FF2B5EF4-FFF2-40B4-BE49-F238E27FC236}">
                  <a16:creationId xmlns:a16="http://schemas.microsoft.com/office/drawing/2014/main" id="{4522F385-4013-477B-88FB-FA3697C314B4}"/>
                </a:ext>
              </a:extLst>
            </p:cNvPr>
            <p:cNvSpPr txBox="1"/>
            <p:nvPr/>
          </p:nvSpPr>
          <p:spPr>
            <a:xfrm>
              <a:off x="1793618" y="4506920"/>
              <a:ext cx="1686805" cy="307777"/>
            </a:xfrm>
            <a:prstGeom prst="rect">
              <a:avLst/>
            </a:prstGeom>
            <a:noFill/>
          </p:spPr>
          <p:txBody>
            <a:bodyPr wrap="square" rtlCol="0">
              <a:spAutoFit/>
            </a:bodyPr>
            <a:lstStyle/>
            <a:p>
              <a:pPr algn="ctr"/>
              <a:r>
                <a:rPr lang="en-US" sz="1400" dirty="0">
                  <a:solidFill>
                    <a:schemeClr val="bg1">
                      <a:lumMod val="50000"/>
                    </a:schemeClr>
                  </a:solidFill>
                </a:rPr>
                <a:t>context-free</a:t>
              </a:r>
            </a:p>
          </p:txBody>
        </p:sp>
        <p:sp>
          <p:nvSpPr>
            <p:cNvPr id="59" name="TextBox 58">
              <a:extLst>
                <a:ext uri="{FF2B5EF4-FFF2-40B4-BE49-F238E27FC236}">
                  <a16:creationId xmlns:a16="http://schemas.microsoft.com/office/drawing/2014/main" id="{9FFD5E3A-5D08-48B0-AAC5-C399F3C1910B}"/>
                </a:ext>
              </a:extLst>
            </p:cNvPr>
            <p:cNvSpPr txBox="1"/>
            <p:nvPr/>
          </p:nvSpPr>
          <p:spPr>
            <a:xfrm>
              <a:off x="2205955" y="4094302"/>
              <a:ext cx="1931127" cy="276999"/>
            </a:xfrm>
            <a:prstGeom prst="rect">
              <a:avLst/>
            </a:prstGeom>
            <a:noFill/>
          </p:spPr>
          <p:txBody>
            <a:bodyPr wrap="square" rtlCol="0">
              <a:spAutoFit/>
            </a:bodyPr>
            <a:lstStyle/>
            <a:p>
              <a:pPr algn="ctr"/>
              <a:r>
                <a:rPr lang="en-US" sz="1200" dirty="0">
                  <a:solidFill>
                    <a:schemeClr val="bg1">
                      <a:lumMod val="50000"/>
                    </a:schemeClr>
                  </a:solidFill>
                </a:rPr>
                <a:t>context-sensitive</a:t>
              </a:r>
            </a:p>
          </p:txBody>
        </p:sp>
        <p:sp>
          <p:nvSpPr>
            <p:cNvPr id="61" name="TextBox 60">
              <a:extLst>
                <a:ext uri="{FF2B5EF4-FFF2-40B4-BE49-F238E27FC236}">
                  <a16:creationId xmlns:a16="http://schemas.microsoft.com/office/drawing/2014/main" id="{29E7926B-33C7-4C15-8762-DF4066E1423D}"/>
                </a:ext>
              </a:extLst>
            </p:cNvPr>
            <p:cNvSpPr txBox="1"/>
            <p:nvPr/>
          </p:nvSpPr>
          <p:spPr>
            <a:xfrm>
              <a:off x="2947554" y="3680750"/>
              <a:ext cx="1686805" cy="253916"/>
            </a:xfrm>
            <a:prstGeom prst="rect">
              <a:avLst/>
            </a:prstGeom>
            <a:noFill/>
          </p:spPr>
          <p:txBody>
            <a:bodyPr wrap="square" rtlCol="0">
              <a:spAutoFit/>
            </a:bodyPr>
            <a:lstStyle/>
            <a:p>
              <a:pPr algn="ctr"/>
              <a:r>
                <a:rPr lang="en-US" sz="1050" dirty="0">
                  <a:solidFill>
                    <a:schemeClr val="bg1">
                      <a:lumMod val="50000"/>
                    </a:schemeClr>
                  </a:solidFill>
                </a:rPr>
                <a:t>recursively enumerable</a:t>
              </a:r>
            </a:p>
          </p:txBody>
        </p:sp>
      </p:grpSp>
      <p:sp>
        <p:nvSpPr>
          <p:cNvPr id="5" name="Freeform: Shape 4">
            <a:extLst>
              <a:ext uri="{FF2B5EF4-FFF2-40B4-BE49-F238E27FC236}">
                <a16:creationId xmlns:a16="http://schemas.microsoft.com/office/drawing/2014/main" id="{514D0D38-F731-4422-A487-D68EEECD342E}"/>
              </a:ext>
            </a:extLst>
          </p:cNvPr>
          <p:cNvSpPr/>
          <p:nvPr/>
        </p:nvSpPr>
        <p:spPr>
          <a:xfrm>
            <a:off x="4963886" y="2111511"/>
            <a:ext cx="2256311" cy="671248"/>
          </a:xfrm>
          <a:custGeom>
            <a:avLst/>
            <a:gdLst>
              <a:gd name="connsiteX0" fmla="*/ 0 w 2256311"/>
              <a:gd name="connsiteY0" fmla="*/ 429808 h 671248"/>
              <a:gd name="connsiteX1" fmla="*/ 380010 w 2256311"/>
              <a:gd name="connsiteY1" fmla="*/ 2297 h 671248"/>
              <a:gd name="connsiteX2" fmla="*/ 1781298 w 2256311"/>
              <a:gd name="connsiteY2" fmla="*/ 596063 h 671248"/>
              <a:gd name="connsiteX3" fmla="*/ 2256311 w 2256311"/>
              <a:gd name="connsiteY3" fmla="*/ 643564 h 671248"/>
            </a:gdLst>
            <a:ahLst/>
            <a:cxnLst>
              <a:cxn ang="0">
                <a:pos x="connsiteX0" y="connsiteY0"/>
              </a:cxn>
              <a:cxn ang="0">
                <a:pos x="connsiteX1" y="connsiteY1"/>
              </a:cxn>
              <a:cxn ang="0">
                <a:pos x="connsiteX2" y="connsiteY2"/>
              </a:cxn>
              <a:cxn ang="0">
                <a:pos x="connsiteX3" y="connsiteY3"/>
              </a:cxn>
            </a:cxnLst>
            <a:rect l="l" t="t" r="r" b="b"/>
            <a:pathLst>
              <a:path w="2256311" h="671248">
                <a:moveTo>
                  <a:pt x="0" y="429808"/>
                </a:moveTo>
                <a:cubicBezTo>
                  <a:pt x="41563" y="202198"/>
                  <a:pt x="83127" y="-25412"/>
                  <a:pt x="380010" y="2297"/>
                </a:cubicBezTo>
                <a:cubicBezTo>
                  <a:pt x="676893" y="30006"/>
                  <a:pt x="1468581" y="489185"/>
                  <a:pt x="1781298" y="596063"/>
                </a:cubicBezTo>
                <a:cubicBezTo>
                  <a:pt x="2094015" y="702941"/>
                  <a:pt x="2175163" y="673252"/>
                  <a:pt x="2256311" y="643564"/>
                </a:cubicBezTo>
              </a:path>
            </a:pathLst>
          </a:custGeom>
          <a:noFill/>
          <a:ln>
            <a:solidFill>
              <a:schemeClr val="tx1">
                <a:lumMod val="50000"/>
                <a:lumOff val="50000"/>
              </a:schemeClr>
            </a:solidFill>
            <a:prstDash val="dash"/>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02EE6E-18D9-4A40-BF23-274F04EA527D}"/>
              </a:ext>
            </a:extLst>
          </p:cNvPr>
          <p:cNvSpPr txBox="1"/>
          <p:nvPr/>
        </p:nvSpPr>
        <p:spPr>
          <a:xfrm>
            <a:off x="2839190" y="5828508"/>
            <a:ext cx="2179122" cy="707886"/>
          </a:xfrm>
          <a:prstGeom prst="rect">
            <a:avLst/>
          </a:prstGeom>
          <a:noFill/>
        </p:spPr>
        <p:txBody>
          <a:bodyPr wrap="square" rtlCol="0">
            <a:spAutoFit/>
          </a:bodyPr>
          <a:lstStyle/>
          <a:p>
            <a:pPr algn="ctr"/>
            <a:r>
              <a:rPr lang="en-US" sz="4000" dirty="0">
                <a:sym typeface="Symbol" panose="05050102010706020507" pitchFamily="18" charset="2"/>
              </a:rPr>
              <a:t></a:t>
            </a:r>
            <a:r>
              <a:rPr lang="en-US" sz="4000" dirty="0"/>
              <a:t>#ŋ</a:t>
            </a:r>
          </a:p>
        </p:txBody>
      </p:sp>
      <p:sp>
        <p:nvSpPr>
          <p:cNvPr id="9" name="TextBox 8">
            <a:extLst>
              <a:ext uri="{FF2B5EF4-FFF2-40B4-BE49-F238E27FC236}">
                <a16:creationId xmlns:a16="http://schemas.microsoft.com/office/drawing/2014/main" id="{8E67E49E-07A4-4646-840A-0C2CE775B371}"/>
              </a:ext>
            </a:extLst>
          </p:cNvPr>
          <p:cNvSpPr txBox="1"/>
          <p:nvPr/>
        </p:nvSpPr>
        <p:spPr>
          <a:xfrm>
            <a:off x="5294413" y="5828508"/>
            <a:ext cx="2179122" cy="707886"/>
          </a:xfrm>
          <a:prstGeom prst="rect">
            <a:avLst/>
          </a:prstGeom>
          <a:noFill/>
        </p:spPr>
        <p:txBody>
          <a:bodyPr wrap="square" rtlCol="0">
            <a:spAutoFit/>
          </a:bodyPr>
          <a:lstStyle/>
          <a:p>
            <a:pPr algn="ctr"/>
            <a:r>
              <a:rPr lang="en-US" sz="4000" dirty="0">
                <a:sym typeface="Symbol" panose="05050102010706020507" pitchFamily="18" charset="2"/>
              </a:rPr>
              <a:t></a:t>
            </a:r>
            <a:r>
              <a:rPr lang="en-US" sz="4000" dirty="0"/>
              <a:t>∫…s</a:t>
            </a:r>
          </a:p>
        </p:txBody>
      </p:sp>
    </p:spTree>
    <p:extLst>
      <p:ext uri="{BB962C8B-B14F-4D97-AF65-F5344CB8AC3E}">
        <p14:creationId xmlns:p14="http://schemas.microsoft.com/office/powerpoint/2010/main" val="58417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3E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49B14B-0876-4EBA-8336-16E7DAAFD8D0}"/>
              </a:ext>
            </a:extLst>
          </p:cNvPr>
          <p:cNvSpPr txBox="1"/>
          <p:nvPr/>
        </p:nvSpPr>
        <p:spPr>
          <a:xfrm>
            <a:off x="2090680" y="3258677"/>
            <a:ext cx="2460172" cy="1015663"/>
          </a:xfrm>
          <a:prstGeom prst="rect">
            <a:avLst/>
          </a:prstGeom>
          <a:solidFill>
            <a:schemeClr val="bg2"/>
          </a:solidFill>
        </p:spPr>
        <p:txBody>
          <a:bodyPr wrap="square" rtlCol="0">
            <a:spAutoFit/>
          </a:bodyPr>
          <a:lstStyle/>
          <a:p>
            <a:pPr algn="ctr"/>
            <a:r>
              <a:rPr lang="en-US" sz="2000" dirty="0">
                <a:solidFill>
                  <a:schemeClr val="accent1">
                    <a:lumMod val="40000"/>
                    <a:lumOff val="60000"/>
                  </a:schemeClr>
                </a:solidFill>
                <a:latin typeface="+mj-lt"/>
                <a:cs typeface="Arial" panose="020B0604020202020204" pitchFamily="34" charset="0"/>
              </a:rPr>
              <a:t>Prohibited Substrings</a:t>
            </a:r>
          </a:p>
          <a:p>
            <a:pPr algn="ctr"/>
            <a:r>
              <a:rPr lang="en-US" sz="2000" dirty="0" err="1">
                <a:latin typeface="+mn-lt"/>
                <a:cs typeface="Arial" panose="020B0604020202020204" pitchFamily="34" charset="0"/>
              </a:rPr>
              <a:t>sVʃ</a:t>
            </a:r>
            <a:endParaRPr lang="en-US" sz="2000" dirty="0">
              <a:latin typeface="+mn-lt"/>
              <a:cs typeface="Arial" panose="020B0604020202020204" pitchFamily="34" charset="0"/>
            </a:endParaRPr>
          </a:p>
          <a:p>
            <a:pPr algn="ctr"/>
            <a:r>
              <a:rPr lang="en-US" sz="2000" dirty="0" err="1">
                <a:latin typeface="+mn-lt"/>
                <a:cs typeface="Arial" panose="020B0604020202020204" pitchFamily="34" charset="0"/>
              </a:rPr>
              <a:t>ʃVs</a:t>
            </a:r>
            <a:endParaRPr lang="en-US" sz="2000" dirty="0"/>
          </a:p>
        </p:txBody>
      </p:sp>
      <p:sp>
        <p:nvSpPr>
          <p:cNvPr id="8" name="TextBox 7">
            <a:extLst>
              <a:ext uri="{FF2B5EF4-FFF2-40B4-BE49-F238E27FC236}">
                <a16:creationId xmlns:a16="http://schemas.microsoft.com/office/drawing/2014/main" id="{D2814064-F3EF-456B-B4DF-4284733656F8}"/>
              </a:ext>
            </a:extLst>
          </p:cNvPr>
          <p:cNvSpPr txBox="1"/>
          <p:nvPr/>
        </p:nvSpPr>
        <p:spPr>
          <a:xfrm>
            <a:off x="7064461" y="3258677"/>
            <a:ext cx="2460172" cy="1015663"/>
          </a:xfrm>
          <a:prstGeom prst="rect">
            <a:avLst/>
          </a:prstGeom>
          <a:solidFill>
            <a:schemeClr val="bg2"/>
          </a:solidFill>
        </p:spPr>
        <p:txBody>
          <a:bodyPr wrap="square" rtlCol="0">
            <a:spAutoFit/>
          </a:bodyPr>
          <a:lstStyle/>
          <a:p>
            <a:pPr algn="ctr"/>
            <a:r>
              <a:rPr lang="en-US" sz="2000" dirty="0">
                <a:solidFill>
                  <a:schemeClr val="accent1">
                    <a:lumMod val="40000"/>
                    <a:lumOff val="60000"/>
                  </a:schemeClr>
                </a:solidFill>
                <a:latin typeface="+mj-lt"/>
                <a:cs typeface="Arial" panose="020B0604020202020204" pitchFamily="34" charset="0"/>
              </a:rPr>
              <a:t>Prohibited Substrings</a:t>
            </a:r>
          </a:p>
          <a:p>
            <a:pPr algn="ctr"/>
            <a:r>
              <a:rPr lang="en-US" sz="2000" dirty="0" err="1">
                <a:latin typeface="+mn-lt"/>
                <a:cs typeface="Arial" panose="020B0604020202020204" pitchFamily="34" charset="0"/>
              </a:rPr>
              <a:t>sVCVʃ</a:t>
            </a:r>
            <a:r>
              <a:rPr lang="en-US" sz="2000" dirty="0">
                <a:latin typeface="+mn-lt"/>
                <a:cs typeface="Arial" panose="020B0604020202020204" pitchFamily="34" charset="0"/>
              </a:rPr>
              <a:t> </a:t>
            </a:r>
          </a:p>
          <a:p>
            <a:pPr algn="ctr"/>
            <a:r>
              <a:rPr lang="en-US" sz="2000" dirty="0" err="1">
                <a:latin typeface="+mn-lt"/>
                <a:cs typeface="Arial" panose="020B0604020202020204" pitchFamily="34" charset="0"/>
              </a:rPr>
              <a:t>ʃVCVs</a:t>
            </a:r>
            <a:endParaRPr lang="en-US" sz="2000" dirty="0"/>
          </a:p>
        </p:txBody>
      </p:sp>
      <p:sp>
        <p:nvSpPr>
          <p:cNvPr id="14" name="TextBox 13">
            <a:extLst>
              <a:ext uri="{FF2B5EF4-FFF2-40B4-BE49-F238E27FC236}">
                <a16:creationId xmlns:a16="http://schemas.microsoft.com/office/drawing/2014/main" id="{ADB251CB-07A2-4C63-BAB5-D40C679077F7}"/>
              </a:ext>
            </a:extLst>
          </p:cNvPr>
          <p:cNvSpPr txBox="1"/>
          <p:nvPr/>
        </p:nvSpPr>
        <p:spPr>
          <a:xfrm>
            <a:off x="4592414" y="4982767"/>
            <a:ext cx="2460172" cy="1323439"/>
          </a:xfrm>
          <a:prstGeom prst="rect">
            <a:avLst/>
          </a:prstGeom>
          <a:solidFill>
            <a:schemeClr val="bg2"/>
          </a:solidFill>
        </p:spPr>
        <p:txBody>
          <a:bodyPr wrap="square" rtlCol="0">
            <a:spAutoFit/>
          </a:bodyPr>
          <a:lstStyle/>
          <a:p>
            <a:pPr algn="ctr"/>
            <a:r>
              <a:rPr lang="en-US" sz="2000" dirty="0">
                <a:solidFill>
                  <a:schemeClr val="accent1">
                    <a:lumMod val="40000"/>
                    <a:lumOff val="60000"/>
                  </a:schemeClr>
                </a:solidFill>
                <a:latin typeface="+mj-lt"/>
                <a:cs typeface="Arial" panose="020B0604020202020204" pitchFamily="34" charset="0"/>
              </a:rPr>
              <a:t>Prohibited Subsequences</a:t>
            </a:r>
          </a:p>
          <a:p>
            <a:pPr algn="ctr"/>
            <a:r>
              <a:rPr lang="en-US" sz="2000" dirty="0">
                <a:latin typeface="+mn-lt"/>
                <a:cs typeface="Arial" panose="020B0604020202020204" pitchFamily="34" charset="0"/>
              </a:rPr>
              <a:t>s…ʃ</a:t>
            </a:r>
          </a:p>
          <a:p>
            <a:pPr algn="ctr"/>
            <a:r>
              <a:rPr lang="en-US" sz="2000" dirty="0">
                <a:latin typeface="+mn-lt"/>
                <a:cs typeface="Arial" panose="020B0604020202020204" pitchFamily="34" charset="0"/>
              </a:rPr>
              <a:t>ʃ…s</a:t>
            </a:r>
            <a:endParaRPr lang="en-US" sz="2000" dirty="0"/>
          </a:p>
        </p:txBody>
      </p:sp>
      <p:sp>
        <p:nvSpPr>
          <p:cNvPr id="15" name="TextBox 14">
            <a:extLst>
              <a:ext uri="{FF2B5EF4-FFF2-40B4-BE49-F238E27FC236}">
                <a16:creationId xmlns:a16="http://schemas.microsoft.com/office/drawing/2014/main" id="{0539876F-25F9-4109-936B-FB77C5FEAF28}"/>
              </a:ext>
            </a:extLst>
          </p:cNvPr>
          <p:cNvSpPr txBox="1"/>
          <p:nvPr/>
        </p:nvSpPr>
        <p:spPr>
          <a:xfrm>
            <a:off x="2149434" y="2030681"/>
            <a:ext cx="2318915" cy="923330"/>
          </a:xfrm>
          <a:prstGeom prst="rect">
            <a:avLst/>
          </a:prstGeom>
          <a:noFill/>
        </p:spPr>
        <p:txBody>
          <a:bodyPr wrap="square" rtlCol="0">
            <a:spAutoFit/>
          </a:bodyPr>
          <a:lstStyle/>
          <a:p>
            <a:pPr algn="ctr"/>
            <a:r>
              <a:rPr lang="en-US" sz="5400" b="1" dirty="0" err="1">
                <a:solidFill>
                  <a:schemeClr val="accent1"/>
                </a:solidFill>
              </a:rPr>
              <a:t>saso</a:t>
            </a:r>
            <a:endParaRPr lang="en-US" sz="5400" b="1" dirty="0">
              <a:solidFill>
                <a:schemeClr val="accent1"/>
              </a:solidFill>
            </a:endParaRPr>
          </a:p>
        </p:txBody>
      </p:sp>
      <p:sp>
        <p:nvSpPr>
          <p:cNvPr id="17" name="TextBox 16">
            <a:extLst>
              <a:ext uri="{FF2B5EF4-FFF2-40B4-BE49-F238E27FC236}">
                <a16:creationId xmlns:a16="http://schemas.microsoft.com/office/drawing/2014/main" id="{17CF80C9-0D35-4CC9-ABE4-C893BDA8F9CD}"/>
              </a:ext>
            </a:extLst>
          </p:cNvPr>
          <p:cNvSpPr txBox="1"/>
          <p:nvPr/>
        </p:nvSpPr>
        <p:spPr>
          <a:xfrm>
            <a:off x="7052586" y="2030681"/>
            <a:ext cx="2460172" cy="923330"/>
          </a:xfrm>
          <a:prstGeom prst="rect">
            <a:avLst/>
          </a:prstGeom>
          <a:noFill/>
        </p:spPr>
        <p:txBody>
          <a:bodyPr wrap="square" rtlCol="0">
            <a:spAutoFit/>
          </a:bodyPr>
          <a:lstStyle/>
          <a:p>
            <a:pPr algn="ctr"/>
            <a:r>
              <a:rPr lang="en-US" sz="5400" b="1" dirty="0" err="1">
                <a:solidFill>
                  <a:schemeClr val="accent1"/>
                </a:solidFill>
              </a:rPr>
              <a:t>sakaso</a:t>
            </a:r>
            <a:endParaRPr lang="en-US" sz="5400" b="1" dirty="0">
              <a:solidFill>
                <a:schemeClr val="accent1"/>
              </a:solidFill>
            </a:endParaRPr>
          </a:p>
        </p:txBody>
      </p:sp>
      <p:sp>
        <p:nvSpPr>
          <p:cNvPr id="20" name="Freeform: Shape 19">
            <a:extLst>
              <a:ext uri="{FF2B5EF4-FFF2-40B4-BE49-F238E27FC236}">
                <a16:creationId xmlns:a16="http://schemas.microsoft.com/office/drawing/2014/main" id="{A2041F91-609A-49D5-B243-30032FF679F6}"/>
              </a:ext>
            </a:extLst>
          </p:cNvPr>
          <p:cNvSpPr/>
          <p:nvPr/>
        </p:nvSpPr>
        <p:spPr>
          <a:xfrm>
            <a:off x="4203865" y="2517569"/>
            <a:ext cx="1591293" cy="2363189"/>
          </a:xfrm>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a:moveTo>
                  <a:pt x="0" y="0"/>
                </a:moveTo>
                <a:cubicBezTo>
                  <a:pt x="372094" y="200891"/>
                  <a:pt x="744188" y="401782"/>
                  <a:pt x="1009403" y="795647"/>
                </a:cubicBezTo>
                <a:cubicBezTo>
                  <a:pt x="1274618" y="1189512"/>
                  <a:pt x="1432955" y="1776350"/>
                  <a:pt x="1591293" y="2363189"/>
                </a:cubicBezTo>
              </a:path>
            </a:pathLst>
          </a:custGeom>
          <a:noFill/>
          <a:ln>
            <a:solidFill>
              <a:schemeClr val="bg1">
                <a:lumMod val="50000"/>
              </a:schemeClr>
            </a:solidFill>
            <a:prstDash val="dash"/>
            <a:extLst>
              <a:ext uri="{C807C97D-BFC1-408E-A445-0C87EB9F89A2}">
                <ask:lineSketchStyleProps xmlns:ask="http://schemas.microsoft.com/office/drawing/2018/sketchyshapes" sd="1219033472">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extrusionOk="0">
                        <a:moveTo>
                          <a:pt x="0" y="0"/>
                        </a:moveTo>
                        <a:cubicBezTo>
                          <a:pt x="336639" y="179022"/>
                          <a:pt x="708031" y="415352"/>
                          <a:pt x="1009403" y="795647"/>
                        </a:cubicBezTo>
                        <a:cubicBezTo>
                          <a:pt x="1392682" y="1214367"/>
                          <a:pt x="1314278" y="1780124"/>
                          <a:pt x="1591293" y="2363189"/>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1DDCD2C-6BE2-4D2B-B17A-8CA4F7152CFD}"/>
              </a:ext>
            </a:extLst>
          </p:cNvPr>
          <p:cNvSpPr/>
          <p:nvPr/>
        </p:nvSpPr>
        <p:spPr>
          <a:xfrm flipH="1">
            <a:off x="5820154" y="2568573"/>
            <a:ext cx="1232430" cy="2363189"/>
          </a:xfrm>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a:moveTo>
                  <a:pt x="0" y="0"/>
                </a:moveTo>
                <a:cubicBezTo>
                  <a:pt x="372094" y="200891"/>
                  <a:pt x="744188" y="401782"/>
                  <a:pt x="1009403" y="795647"/>
                </a:cubicBezTo>
                <a:cubicBezTo>
                  <a:pt x="1274618" y="1189512"/>
                  <a:pt x="1432955" y="1776350"/>
                  <a:pt x="1591293" y="2363189"/>
                </a:cubicBezTo>
              </a:path>
            </a:pathLst>
          </a:custGeom>
          <a:noFill/>
          <a:ln>
            <a:solidFill>
              <a:schemeClr val="bg1">
                <a:lumMod val="50000"/>
              </a:schemeClr>
            </a:solidFill>
            <a:prstDash val="dash"/>
            <a:extLst>
              <a:ext uri="{C807C97D-BFC1-408E-A445-0C87EB9F89A2}">
                <ask:lineSketchStyleProps xmlns:ask="http://schemas.microsoft.com/office/drawing/2018/sketchyshapes" sd="1219033472">
                  <a:custGeom>
                    <a:avLst/>
                    <a:gdLst>
                      <a:gd name="connsiteX0" fmla="*/ 0 w 1591293"/>
                      <a:gd name="connsiteY0" fmla="*/ 0 h 2363189"/>
                      <a:gd name="connsiteX1" fmla="*/ 1009403 w 1591293"/>
                      <a:gd name="connsiteY1" fmla="*/ 795647 h 2363189"/>
                      <a:gd name="connsiteX2" fmla="*/ 1591293 w 1591293"/>
                      <a:gd name="connsiteY2" fmla="*/ 2363189 h 2363189"/>
                    </a:gdLst>
                    <a:ahLst/>
                    <a:cxnLst>
                      <a:cxn ang="0">
                        <a:pos x="connsiteX0" y="connsiteY0"/>
                      </a:cxn>
                      <a:cxn ang="0">
                        <a:pos x="connsiteX1" y="connsiteY1"/>
                      </a:cxn>
                      <a:cxn ang="0">
                        <a:pos x="connsiteX2" y="connsiteY2"/>
                      </a:cxn>
                    </a:cxnLst>
                    <a:rect l="l" t="t" r="r" b="b"/>
                    <a:pathLst>
                      <a:path w="1591293" h="2363189" extrusionOk="0">
                        <a:moveTo>
                          <a:pt x="0" y="0"/>
                        </a:moveTo>
                        <a:cubicBezTo>
                          <a:pt x="336639" y="179022"/>
                          <a:pt x="708031" y="415352"/>
                          <a:pt x="1009403" y="795647"/>
                        </a:cubicBezTo>
                        <a:cubicBezTo>
                          <a:pt x="1392682" y="1214367"/>
                          <a:pt x="1314278" y="1780124"/>
                          <a:pt x="1591293" y="2363189"/>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C95EF27-7035-4D07-88FD-4BDF62C69E0C}"/>
              </a:ext>
            </a:extLst>
          </p:cNvPr>
          <p:cNvSpPr/>
          <p:nvPr/>
        </p:nvSpPr>
        <p:spPr>
          <a:xfrm>
            <a:off x="3229036" y="2838203"/>
            <a:ext cx="36678" cy="344384"/>
          </a:xfrm>
          <a:custGeom>
            <a:avLst/>
            <a:gdLst>
              <a:gd name="connsiteX0" fmla="*/ 12928 w 36678"/>
              <a:gd name="connsiteY0" fmla="*/ 0 h 344384"/>
              <a:gd name="connsiteX1" fmla="*/ 1052 w 36678"/>
              <a:gd name="connsiteY1" fmla="*/ 178129 h 344384"/>
              <a:gd name="connsiteX2" fmla="*/ 36678 w 36678"/>
              <a:gd name="connsiteY2" fmla="*/ 344384 h 344384"/>
            </a:gdLst>
            <a:ahLst/>
            <a:cxnLst>
              <a:cxn ang="0">
                <a:pos x="connsiteX0" y="connsiteY0"/>
              </a:cxn>
              <a:cxn ang="0">
                <a:pos x="connsiteX1" y="connsiteY1"/>
              </a:cxn>
              <a:cxn ang="0">
                <a:pos x="connsiteX2" y="connsiteY2"/>
              </a:cxn>
            </a:cxnLst>
            <a:rect l="l" t="t" r="r" b="b"/>
            <a:pathLst>
              <a:path w="36678" h="344384">
                <a:moveTo>
                  <a:pt x="12928" y="0"/>
                </a:moveTo>
                <a:cubicBezTo>
                  <a:pt x="5011" y="60366"/>
                  <a:pt x="-2906" y="120732"/>
                  <a:pt x="1052" y="178129"/>
                </a:cubicBezTo>
                <a:cubicBezTo>
                  <a:pt x="5010" y="235526"/>
                  <a:pt x="20844" y="289955"/>
                  <a:pt x="36678" y="344384"/>
                </a:cubicBezTo>
              </a:path>
            </a:pathLst>
          </a:cu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F535A05-4CB3-4842-9A3F-2618F441BC6A}"/>
              </a:ext>
            </a:extLst>
          </p:cNvPr>
          <p:cNvSpPr/>
          <p:nvPr/>
        </p:nvSpPr>
        <p:spPr>
          <a:xfrm>
            <a:off x="8229600" y="2851150"/>
            <a:ext cx="53996" cy="361950"/>
          </a:xfrm>
          <a:custGeom>
            <a:avLst/>
            <a:gdLst>
              <a:gd name="connsiteX0" fmla="*/ 0 w 53996"/>
              <a:gd name="connsiteY0" fmla="*/ 0 h 361950"/>
              <a:gd name="connsiteX1" fmla="*/ 50800 w 53996"/>
              <a:gd name="connsiteY1" fmla="*/ 260350 h 361950"/>
              <a:gd name="connsiteX2" fmla="*/ 44450 w 53996"/>
              <a:gd name="connsiteY2" fmla="*/ 361950 h 361950"/>
            </a:gdLst>
            <a:ahLst/>
            <a:cxnLst>
              <a:cxn ang="0">
                <a:pos x="connsiteX0" y="connsiteY0"/>
              </a:cxn>
              <a:cxn ang="0">
                <a:pos x="connsiteX1" y="connsiteY1"/>
              </a:cxn>
              <a:cxn ang="0">
                <a:pos x="connsiteX2" y="connsiteY2"/>
              </a:cxn>
            </a:cxnLst>
            <a:rect l="l" t="t" r="r" b="b"/>
            <a:pathLst>
              <a:path w="53996" h="361950">
                <a:moveTo>
                  <a:pt x="0" y="0"/>
                </a:moveTo>
                <a:cubicBezTo>
                  <a:pt x="21696" y="100012"/>
                  <a:pt x="43392" y="200025"/>
                  <a:pt x="50800" y="260350"/>
                </a:cubicBezTo>
                <a:cubicBezTo>
                  <a:pt x="58208" y="320675"/>
                  <a:pt x="51329" y="341312"/>
                  <a:pt x="44450" y="361950"/>
                </a:cubicBezTo>
              </a:path>
            </a:pathLst>
          </a:cu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8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2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C7C1BEF-EC4F-481A-B831-DBE8315D1B3E}"/>
              </a:ext>
            </a:extLst>
          </p:cNvPr>
          <p:cNvGraphicFramePr>
            <a:graphicFrameLocks noGrp="1"/>
          </p:cNvGraphicFramePr>
          <p:nvPr/>
        </p:nvGraphicFramePr>
        <p:xfrm>
          <a:off x="3509648" y="2105334"/>
          <a:ext cx="979194" cy="17372046"/>
        </p:xfrm>
        <a:graphic>
          <a:graphicData uri="http://schemas.openxmlformats.org/drawingml/2006/table">
            <a:tbl>
              <a:tblPr>
                <a:tableStyleId>{2D5ABB26-0587-4C30-8999-92F81FD0307C}</a:tableStyleId>
              </a:tblPr>
              <a:tblGrid>
                <a:gridCol w="979194">
                  <a:extLst>
                    <a:ext uri="{9D8B030D-6E8A-4147-A177-3AD203B41FA5}">
                      <a16:colId xmlns:a16="http://schemas.microsoft.com/office/drawing/2014/main" val="3460617772"/>
                    </a:ext>
                  </a:extLst>
                </a:gridCol>
              </a:tblGrid>
              <a:tr h="92582">
                <a:tc>
                  <a:txBody>
                    <a:bodyPr/>
                    <a:lstStyle/>
                    <a:p>
                      <a:pPr algn="ctr" fontAlgn="b"/>
                      <a:r>
                        <a:rPr lang="en-US" sz="2400" u="none" strike="noStrike">
                          <a:effectLst/>
                        </a:rPr>
                        <a:t>s…s</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828689670"/>
                  </a:ext>
                </a:extLst>
              </a:tr>
              <a:tr h="92582">
                <a:tc>
                  <a:txBody>
                    <a:bodyPr/>
                    <a:lstStyle/>
                    <a:p>
                      <a:pPr algn="ctr" fontAlgn="b"/>
                      <a:r>
                        <a:rPr lang="en-US" sz="2400" u="none" strike="noStrike" dirty="0">
                          <a:effectLst/>
                        </a:rPr>
                        <a:t>s…a</a:t>
                      </a:r>
                      <a:endParaRPr lang="en-US" sz="2400" b="0" i="0" u="none" strike="noStrike" dirty="0">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491287279"/>
                  </a:ext>
                </a:extLst>
              </a:tr>
              <a:tr h="92582">
                <a:tc>
                  <a:txBody>
                    <a:bodyPr/>
                    <a:lstStyle/>
                    <a:p>
                      <a:pPr algn="ctr" fontAlgn="b"/>
                      <a:r>
                        <a:rPr lang="en-US" sz="2400" u="none" strike="noStrike">
                          <a:effectLst/>
                        </a:rPr>
                        <a:t>s…e</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702872278"/>
                  </a:ext>
                </a:extLst>
              </a:tr>
              <a:tr h="92582">
                <a:tc>
                  <a:txBody>
                    <a:bodyPr/>
                    <a:lstStyle/>
                    <a:p>
                      <a:pPr algn="ctr" fontAlgn="b"/>
                      <a:r>
                        <a:rPr lang="en-US" sz="2400" u="none" strike="noStrike" dirty="0">
                          <a:effectLst/>
                        </a:rPr>
                        <a:t>s…</a:t>
                      </a:r>
                      <a:r>
                        <a:rPr lang="en-US" sz="2400" u="none" strike="noStrike" dirty="0" err="1">
                          <a:effectLst/>
                        </a:rPr>
                        <a:t>i</a:t>
                      </a:r>
                      <a:endParaRPr lang="en-US" sz="2400" b="0" i="0" u="none" strike="noStrike" dirty="0">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637804641"/>
                  </a:ext>
                </a:extLst>
              </a:tr>
              <a:tr h="92582">
                <a:tc>
                  <a:txBody>
                    <a:bodyPr/>
                    <a:lstStyle/>
                    <a:p>
                      <a:pPr algn="ctr" fontAlgn="b"/>
                      <a:r>
                        <a:rPr lang="en-US" sz="2400" u="none" strike="noStrike">
                          <a:effectLst/>
                        </a:rPr>
                        <a:t>s…o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618059952"/>
                  </a:ext>
                </a:extLst>
              </a:tr>
              <a:tr h="92582">
                <a:tc>
                  <a:txBody>
                    <a:bodyPr/>
                    <a:lstStyle/>
                    <a:p>
                      <a:pPr algn="ctr" fontAlgn="b"/>
                      <a:r>
                        <a:rPr lang="en-US" sz="2400" u="none" strike="noStrike">
                          <a:effectLst/>
                        </a:rPr>
                        <a:t>s…u</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310039232"/>
                  </a:ext>
                </a:extLst>
              </a:tr>
              <a:tr h="92582">
                <a:tc>
                  <a:txBody>
                    <a:bodyPr/>
                    <a:lstStyle/>
                    <a:p>
                      <a:pPr algn="ctr" fontAlgn="b"/>
                      <a:r>
                        <a:rPr lang="en-US" sz="2400" u="none" strike="noStrike">
                          <a:effectLst/>
                        </a:rPr>
                        <a:t>∫…∫</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01318958"/>
                  </a:ext>
                </a:extLst>
              </a:tr>
              <a:tr h="92582">
                <a:tc>
                  <a:txBody>
                    <a:bodyPr/>
                    <a:lstStyle/>
                    <a:p>
                      <a:pPr algn="ctr" fontAlgn="b"/>
                      <a:r>
                        <a:rPr lang="en-US" sz="2400" u="none" strike="noStrike">
                          <a:effectLst/>
                        </a:rPr>
                        <a:t>∫…a</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967918766"/>
                  </a:ext>
                </a:extLst>
              </a:tr>
              <a:tr h="92582">
                <a:tc>
                  <a:txBody>
                    <a:bodyPr/>
                    <a:lstStyle/>
                    <a:p>
                      <a:pPr algn="ctr" fontAlgn="b"/>
                      <a:r>
                        <a:rPr lang="en-US" sz="2400" u="none" strike="noStrike" dirty="0">
                          <a:effectLst/>
                        </a:rPr>
                        <a:t>∫…e</a:t>
                      </a:r>
                      <a:endParaRPr lang="en-US" sz="2400" b="0" i="0" u="none" strike="noStrike" dirty="0">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273794184"/>
                  </a:ext>
                </a:extLst>
              </a:tr>
              <a:tr h="92582">
                <a:tc>
                  <a:txBody>
                    <a:bodyPr/>
                    <a:lstStyle/>
                    <a:p>
                      <a:pPr algn="ctr" fontAlgn="b"/>
                      <a:r>
                        <a:rPr lang="en-US" sz="2400" u="none" strike="noStrike">
                          <a:effectLst/>
                        </a:rPr>
                        <a:t>∫…i</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638890480"/>
                  </a:ext>
                </a:extLst>
              </a:tr>
              <a:tr h="92582">
                <a:tc>
                  <a:txBody>
                    <a:bodyPr/>
                    <a:lstStyle/>
                    <a:p>
                      <a:pPr algn="ctr" fontAlgn="b"/>
                      <a:r>
                        <a:rPr lang="en-US" sz="2400" u="none" strike="noStrike">
                          <a:effectLst/>
                        </a:rPr>
                        <a:t>∫…o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595456401"/>
                  </a:ext>
                </a:extLst>
              </a:tr>
              <a:tr h="92582">
                <a:tc>
                  <a:txBody>
                    <a:bodyPr/>
                    <a:lstStyle/>
                    <a:p>
                      <a:pPr algn="ctr" fontAlgn="b"/>
                      <a:r>
                        <a:rPr lang="en-US" sz="2400" u="none" strike="noStrike">
                          <a:effectLst/>
                        </a:rPr>
                        <a:t>∫…u</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816759378"/>
                  </a:ext>
                </a:extLst>
              </a:tr>
              <a:tr h="92582">
                <a:tc>
                  <a:txBody>
                    <a:bodyPr/>
                    <a:lstStyle/>
                    <a:p>
                      <a:pPr algn="ctr" fontAlgn="b"/>
                      <a:r>
                        <a:rPr lang="en-US" sz="2400" u="none" strike="noStrike">
                          <a:effectLst/>
                        </a:rPr>
                        <a:t>a…a</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017834239"/>
                  </a:ext>
                </a:extLst>
              </a:tr>
              <a:tr h="92582">
                <a:tc>
                  <a:txBody>
                    <a:bodyPr/>
                    <a:lstStyle/>
                    <a:p>
                      <a:pPr algn="ctr" fontAlgn="b"/>
                      <a:r>
                        <a:rPr lang="en-US" sz="2400" u="none" strike="noStrike">
                          <a:effectLst/>
                        </a:rPr>
                        <a:t>a…e</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110500781"/>
                  </a:ext>
                </a:extLst>
              </a:tr>
              <a:tr h="92582">
                <a:tc>
                  <a:txBody>
                    <a:bodyPr/>
                    <a:lstStyle/>
                    <a:p>
                      <a:pPr algn="ctr" fontAlgn="b"/>
                      <a:r>
                        <a:rPr lang="en-US" sz="2400" u="none" strike="noStrike">
                          <a:effectLst/>
                        </a:rPr>
                        <a:t>a…i</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222820930"/>
                  </a:ext>
                </a:extLst>
              </a:tr>
              <a:tr h="92582">
                <a:tc>
                  <a:txBody>
                    <a:bodyPr/>
                    <a:lstStyle/>
                    <a:p>
                      <a:pPr algn="ctr" fontAlgn="b"/>
                      <a:r>
                        <a:rPr lang="en-US" sz="2400" u="none" strike="noStrike">
                          <a:effectLst/>
                        </a:rPr>
                        <a:t>a…o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868609028"/>
                  </a:ext>
                </a:extLst>
              </a:tr>
              <a:tr h="92582">
                <a:tc>
                  <a:txBody>
                    <a:bodyPr/>
                    <a:lstStyle/>
                    <a:p>
                      <a:pPr algn="ctr" fontAlgn="b"/>
                      <a:r>
                        <a:rPr lang="en-US" sz="2400" u="none" strike="noStrike">
                          <a:effectLst/>
                        </a:rPr>
                        <a:t>a…u</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885654318"/>
                  </a:ext>
                </a:extLst>
              </a:tr>
              <a:tr h="92582">
                <a:tc>
                  <a:txBody>
                    <a:bodyPr/>
                    <a:lstStyle/>
                    <a:p>
                      <a:pPr algn="ctr" fontAlgn="b"/>
                      <a:r>
                        <a:rPr lang="en-US" sz="2400" u="none" strike="noStrike">
                          <a:effectLst/>
                        </a:rPr>
                        <a:t>e…a</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343328803"/>
                  </a:ext>
                </a:extLst>
              </a:tr>
              <a:tr h="92582">
                <a:tc>
                  <a:txBody>
                    <a:bodyPr/>
                    <a:lstStyle/>
                    <a:p>
                      <a:pPr algn="ctr" fontAlgn="b"/>
                      <a:r>
                        <a:rPr lang="en-US" sz="2400" u="none" strike="noStrike">
                          <a:effectLst/>
                        </a:rPr>
                        <a:t>e…e</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285430502"/>
                  </a:ext>
                </a:extLst>
              </a:tr>
              <a:tr h="92582">
                <a:tc>
                  <a:txBody>
                    <a:bodyPr/>
                    <a:lstStyle/>
                    <a:p>
                      <a:pPr algn="ctr" fontAlgn="b"/>
                      <a:r>
                        <a:rPr lang="en-US" sz="2400" u="none" strike="noStrike">
                          <a:effectLst/>
                        </a:rPr>
                        <a:t>e…i</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4157186675"/>
                  </a:ext>
                </a:extLst>
              </a:tr>
              <a:tr h="92582">
                <a:tc>
                  <a:txBody>
                    <a:bodyPr/>
                    <a:lstStyle/>
                    <a:p>
                      <a:pPr algn="ctr" fontAlgn="b"/>
                      <a:r>
                        <a:rPr lang="en-US" sz="2400" u="none" strike="noStrike">
                          <a:effectLst/>
                        </a:rPr>
                        <a:t>e…o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419384932"/>
                  </a:ext>
                </a:extLst>
              </a:tr>
              <a:tr h="92582">
                <a:tc>
                  <a:txBody>
                    <a:bodyPr/>
                    <a:lstStyle/>
                    <a:p>
                      <a:pPr algn="ctr" fontAlgn="b"/>
                      <a:r>
                        <a:rPr lang="en-US" sz="2400" u="none" strike="noStrike">
                          <a:effectLst/>
                        </a:rPr>
                        <a:t>e…u</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15437897"/>
                  </a:ext>
                </a:extLst>
              </a:tr>
              <a:tr h="92582">
                <a:tc>
                  <a:txBody>
                    <a:bodyPr/>
                    <a:lstStyle/>
                    <a:p>
                      <a:pPr algn="ctr" fontAlgn="b"/>
                      <a:r>
                        <a:rPr lang="en-US" sz="2400" u="none" strike="noStrike">
                          <a:effectLst/>
                        </a:rPr>
                        <a:t>i…a</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473040537"/>
                  </a:ext>
                </a:extLst>
              </a:tr>
              <a:tr h="92582">
                <a:tc>
                  <a:txBody>
                    <a:bodyPr/>
                    <a:lstStyle/>
                    <a:p>
                      <a:pPr algn="ctr" fontAlgn="b"/>
                      <a:r>
                        <a:rPr lang="en-US" sz="2400" u="none" strike="noStrike">
                          <a:effectLst/>
                        </a:rPr>
                        <a:t>i…e</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545818672"/>
                  </a:ext>
                </a:extLst>
              </a:tr>
              <a:tr h="92582">
                <a:tc>
                  <a:txBody>
                    <a:bodyPr/>
                    <a:lstStyle/>
                    <a:p>
                      <a:pPr algn="ctr" fontAlgn="b"/>
                      <a:r>
                        <a:rPr lang="en-US" sz="2400" u="none" strike="noStrike">
                          <a:effectLst/>
                        </a:rPr>
                        <a:t>i…i</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4072079633"/>
                  </a:ext>
                </a:extLst>
              </a:tr>
              <a:tr h="92582">
                <a:tc>
                  <a:txBody>
                    <a:bodyPr/>
                    <a:lstStyle/>
                    <a:p>
                      <a:pPr algn="ctr" fontAlgn="b"/>
                      <a:r>
                        <a:rPr lang="en-US" sz="2400" u="none" strike="noStrike">
                          <a:effectLst/>
                        </a:rPr>
                        <a:t>i…o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707026810"/>
                  </a:ext>
                </a:extLst>
              </a:tr>
              <a:tr h="92582">
                <a:tc>
                  <a:txBody>
                    <a:bodyPr/>
                    <a:lstStyle/>
                    <a:p>
                      <a:pPr algn="ctr" fontAlgn="b"/>
                      <a:r>
                        <a:rPr lang="en-US" sz="2400" u="none" strike="noStrike">
                          <a:effectLst/>
                        </a:rPr>
                        <a:t>i…u</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07450720"/>
                  </a:ext>
                </a:extLst>
              </a:tr>
              <a:tr h="92582">
                <a:tc>
                  <a:txBody>
                    <a:bodyPr/>
                    <a:lstStyle/>
                    <a:p>
                      <a:pPr algn="ctr" fontAlgn="b"/>
                      <a:r>
                        <a:rPr lang="en-US" sz="2400" u="none" strike="noStrike">
                          <a:effectLst/>
                        </a:rPr>
                        <a:t>o…a</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712106589"/>
                  </a:ext>
                </a:extLst>
              </a:tr>
              <a:tr h="92582">
                <a:tc>
                  <a:txBody>
                    <a:bodyPr/>
                    <a:lstStyle/>
                    <a:p>
                      <a:pPr algn="ctr" fontAlgn="b"/>
                      <a:r>
                        <a:rPr lang="en-US" sz="2400" u="none" strike="noStrike">
                          <a:effectLst/>
                        </a:rPr>
                        <a:t>o…e</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827159412"/>
                  </a:ext>
                </a:extLst>
              </a:tr>
              <a:tr h="92582">
                <a:tc>
                  <a:txBody>
                    <a:bodyPr/>
                    <a:lstStyle/>
                    <a:p>
                      <a:pPr algn="ctr" fontAlgn="b"/>
                      <a:r>
                        <a:rPr lang="en-US" sz="2400" u="none" strike="noStrike">
                          <a:effectLst/>
                        </a:rPr>
                        <a:t>o…i</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130629381"/>
                  </a:ext>
                </a:extLst>
              </a:tr>
              <a:tr h="92582">
                <a:tc>
                  <a:txBody>
                    <a:bodyPr/>
                    <a:lstStyle/>
                    <a:p>
                      <a:pPr algn="ctr" fontAlgn="b"/>
                      <a:r>
                        <a:rPr lang="en-US" sz="2400" u="none" strike="noStrike">
                          <a:effectLst/>
                        </a:rPr>
                        <a:t>o…o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597018493"/>
                  </a:ext>
                </a:extLst>
              </a:tr>
              <a:tr h="92582">
                <a:tc>
                  <a:txBody>
                    <a:bodyPr/>
                    <a:lstStyle/>
                    <a:p>
                      <a:pPr algn="ctr" fontAlgn="b"/>
                      <a:r>
                        <a:rPr lang="en-US" sz="2400" u="none" strike="noStrike">
                          <a:effectLst/>
                        </a:rPr>
                        <a:t>o…u</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688661894"/>
                  </a:ext>
                </a:extLst>
              </a:tr>
              <a:tr h="92582">
                <a:tc>
                  <a:txBody>
                    <a:bodyPr/>
                    <a:lstStyle/>
                    <a:p>
                      <a:pPr algn="ctr" fontAlgn="b"/>
                      <a:r>
                        <a:rPr lang="en-US" sz="2400" u="none" strike="noStrike">
                          <a:effectLst/>
                        </a:rPr>
                        <a:t>u…a</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100122705"/>
                  </a:ext>
                </a:extLst>
              </a:tr>
              <a:tr h="92582">
                <a:tc>
                  <a:txBody>
                    <a:bodyPr/>
                    <a:lstStyle/>
                    <a:p>
                      <a:pPr algn="ctr" fontAlgn="b"/>
                      <a:r>
                        <a:rPr lang="en-US" sz="2400" u="none" strike="noStrike">
                          <a:effectLst/>
                        </a:rPr>
                        <a:t>u…e</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628274818"/>
                  </a:ext>
                </a:extLst>
              </a:tr>
              <a:tr h="92582">
                <a:tc>
                  <a:txBody>
                    <a:bodyPr/>
                    <a:lstStyle/>
                    <a:p>
                      <a:pPr algn="ctr" fontAlgn="b"/>
                      <a:r>
                        <a:rPr lang="en-US" sz="2400" u="none" strike="noStrike">
                          <a:effectLst/>
                        </a:rPr>
                        <a:t>u…i</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504719501"/>
                  </a:ext>
                </a:extLst>
              </a:tr>
              <a:tr h="92582">
                <a:tc>
                  <a:txBody>
                    <a:bodyPr/>
                    <a:lstStyle/>
                    <a:p>
                      <a:pPr algn="ctr" fontAlgn="b"/>
                      <a:r>
                        <a:rPr lang="en-US" sz="2400" u="none" strike="noStrike">
                          <a:effectLst/>
                        </a:rPr>
                        <a:t>u…o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413880713"/>
                  </a:ext>
                </a:extLst>
              </a:tr>
              <a:tr h="92582">
                <a:tc>
                  <a:txBody>
                    <a:bodyPr/>
                    <a:lstStyle/>
                    <a:p>
                      <a:pPr algn="ctr" fontAlgn="b"/>
                      <a:r>
                        <a:rPr lang="en-US" sz="2400" u="none" strike="noStrike">
                          <a:effectLst/>
                        </a:rPr>
                        <a:t>u…u</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972068353"/>
                  </a:ext>
                </a:extLst>
              </a:tr>
              <a:tr h="92582">
                <a:tc>
                  <a:txBody>
                    <a:bodyPr/>
                    <a:lstStyle/>
                    <a:p>
                      <a:pPr algn="ctr" fontAlgn="b"/>
                      <a:r>
                        <a:rPr lang="en-US" sz="2400" u="none" strike="noStrike">
                          <a:effectLst/>
                        </a:rPr>
                        <a:t>a…s</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691838577"/>
                  </a:ext>
                </a:extLst>
              </a:tr>
              <a:tr h="92582">
                <a:tc>
                  <a:txBody>
                    <a:bodyPr/>
                    <a:lstStyle/>
                    <a:p>
                      <a:pPr algn="ctr" fontAlgn="b"/>
                      <a:r>
                        <a:rPr lang="en-US" sz="2400" u="none" strike="noStrike">
                          <a:effectLst/>
                        </a:rPr>
                        <a:t>a…∫</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588177066"/>
                  </a:ext>
                </a:extLst>
              </a:tr>
              <a:tr h="92582">
                <a:tc>
                  <a:txBody>
                    <a:bodyPr/>
                    <a:lstStyle/>
                    <a:p>
                      <a:pPr algn="ctr" fontAlgn="b"/>
                      <a:r>
                        <a:rPr lang="en-US" sz="2400" u="none" strike="noStrike">
                          <a:effectLst/>
                        </a:rPr>
                        <a:t>e…s</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2528526352"/>
                  </a:ext>
                </a:extLst>
              </a:tr>
              <a:tr h="92582">
                <a:tc>
                  <a:txBody>
                    <a:bodyPr/>
                    <a:lstStyle/>
                    <a:p>
                      <a:pPr algn="ctr" fontAlgn="b"/>
                      <a:r>
                        <a:rPr lang="en-US" sz="2400" u="none" strike="noStrike">
                          <a:effectLst/>
                        </a:rPr>
                        <a:t>e…∫</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669437335"/>
                  </a:ext>
                </a:extLst>
              </a:tr>
              <a:tr h="92582">
                <a:tc>
                  <a:txBody>
                    <a:bodyPr/>
                    <a:lstStyle/>
                    <a:p>
                      <a:pPr algn="ctr" fontAlgn="b"/>
                      <a:r>
                        <a:rPr lang="en-US" sz="2400" u="none" strike="noStrike">
                          <a:effectLst/>
                        </a:rPr>
                        <a:t>i…s</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4256447580"/>
                  </a:ext>
                </a:extLst>
              </a:tr>
              <a:tr h="92582">
                <a:tc>
                  <a:txBody>
                    <a:bodyPr/>
                    <a:lstStyle/>
                    <a:p>
                      <a:pPr algn="ctr" fontAlgn="b"/>
                      <a:r>
                        <a:rPr lang="en-US" sz="2400" u="none" strike="noStrike">
                          <a:effectLst/>
                        </a:rPr>
                        <a:t>i…∫</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629851738"/>
                  </a:ext>
                </a:extLst>
              </a:tr>
              <a:tr h="92582">
                <a:tc>
                  <a:txBody>
                    <a:bodyPr/>
                    <a:lstStyle/>
                    <a:p>
                      <a:pPr algn="ctr" fontAlgn="b"/>
                      <a:r>
                        <a:rPr lang="en-US" sz="2400" u="none" strike="noStrike">
                          <a:effectLst/>
                        </a:rPr>
                        <a:t>o…s</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1590020783"/>
                  </a:ext>
                </a:extLst>
              </a:tr>
              <a:tr h="92582">
                <a:tc>
                  <a:txBody>
                    <a:bodyPr/>
                    <a:lstStyle/>
                    <a:p>
                      <a:pPr algn="ctr" fontAlgn="b"/>
                      <a:r>
                        <a:rPr lang="en-US" sz="2400" u="none" strike="noStrike">
                          <a:effectLst/>
                        </a:rPr>
                        <a:t>o…∫</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468416504"/>
                  </a:ext>
                </a:extLst>
              </a:tr>
              <a:tr h="92582">
                <a:tc>
                  <a:txBody>
                    <a:bodyPr/>
                    <a:lstStyle/>
                    <a:p>
                      <a:pPr algn="ctr" fontAlgn="b"/>
                      <a:r>
                        <a:rPr lang="en-US" sz="2400" u="none" strike="noStrike">
                          <a:effectLst/>
                        </a:rPr>
                        <a:t>u…s</a:t>
                      </a:r>
                      <a:endParaRPr lang="en-US" sz="2400" b="0" i="0" u="none" strike="noStrike">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3491864452"/>
                  </a:ext>
                </a:extLst>
              </a:tr>
              <a:tr h="92582">
                <a:tc>
                  <a:txBody>
                    <a:bodyPr/>
                    <a:lstStyle/>
                    <a:p>
                      <a:pPr algn="ctr" fontAlgn="b"/>
                      <a:r>
                        <a:rPr lang="en-US" sz="2400" u="none" strike="noStrike" dirty="0">
                          <a:effectLst/>
                        </a:rPr>
                        <a:t>u…∫</a:t>
                      </a:r>
                      <a:endParaRPr lang="en-US" sz="2400" b="0" i="0" u="none" strike="noStrike" dirty="0">
                        <a:solidFill>
                          <a:srgbClr val="000000"/>
                        </a:solidFill>
                        <a:effectLst/>
                        <a:latin typeface="Raleway Light" pitchFamily="2" charset="0"/>
                      </a:endParaRPr>
                    </a:p>
                  </a:txBody>
                  <a:tcPr marL="3858" marR="3858" marT="3858" marB="0" anchor="b"/>
                </a:tc>
                <a:extLst>
                  <a:ext uri="{0D108BD9-81ED-4DB2-BD59-A6C34878D82A}">
                    <a16:rowId xmlns:a16="http://schemas.microsoft.com/office/drawing/2014/main" val="4122801133"/>
                  </a:ext>
                </a:extLst>
              </a:tr>
            </a:tbl>
          </a:graphicData>
        </a:graphic>
      </p:graphicFrame>
      <p:graphicFrame>
        <p:nvGraphicFramePr>
          <p:cNvPr id="6" name="Table 5">
            <a:extLst>
              <a:ext uri="{FF2B5EF4-FFF2-40B4-BE49-F238E27FC236}">
                <a16:creationId xmlns:a16="http://schemas.microsoft.com/office/drawing/2014/main" id="{AD67FFCC-FD45-4EF3-B951-E594754CD495}"/>
              </a:ext>
            </a:extLst>
          </p:cNvPr>
          <p:cNvGraphicFramePr>
            <a:graphicFrameLocks noGrp="1"/>
          </p:cNvGraphicFramePr>
          <p:nvPr/>
        </p:nvGraphicFramePr>
        <p:xfrm>
          <a:off x="1330324" y="2105334"/>
          <a:ext cx="1104117" cy="11154120"/>
        </p:xfrm>
        <a:graphic>
          <a:graphicData uri="http://schemas.openxmlformats.org/drawingml/2006/table">
            <a:tbl>
              <a:tblPr>
                <a:tableStyleId>{2D5ABB26-0587-4C30-8999-92F81FD0307C}</a:tableStyleId>
              </a:tblPr>
              <a:tblGrid>
                <a:gridCol w="1104117">
                  <a:extLst>
                    <a:ext uri="{9D8B030D-6E8A-4147-A177-3AD203B41FA5}">
                      <a16:colId xmlns:a16="http://schemas.microsoft.com/office/drawing/2014/main" val="2081267145"/>
                    </a:ext>
                  </a:extLst>
                </a:gridCol>
              </a:tblGrid>
              <a:tr h="145045">
                <a:tc>
                  <a:txBody>
                    <a:bodyPr/>
                    <a:lstStyle/>
                    <a:p>
                      <a:pPr algn="ctr" fontAlgn="b"/>
                      <a:r>
                        <a:rPr lang="en-US" sz="2400" u="none" strike="noStrike" dirty="0">
                          <a:effectLst/>
                        </a:rPr>
                        <a:t>#sa</a:t>
                      </a:r>
                      <a:endParaRPr lang="en-US" sz="2400" b="0" i="0" u="none" strike="noStrike" dirty="0">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230569835"/>
                  </a:ext>
                </a:extLst>
              </a:tr>
              <a:tr h="145045">
                <a:tc>
                  <a:txBody>
                    <a:bodyPr/>
                    <a:lstStyle/>
                    <a:p>
                      <a:pPr algn="ctr" fontAlgn="b"/>
                      <a:r>
                        <a:rPr lang="en-US" sz="2400" u="none" strike="noStrike">
                          <a:effectLst/>
                        </a:rPr>
                        <a:t>#se</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859381447"/>
                  </a:ext>
                </a:extLst>
              </a:tr>
              <a:tr h="145045">
                <a:tc>
                  <a:txBody>
                    <a:bodyPr/>
                    <a:lstStyle/>
                    <a:p>
                      <a:pPr algn="ctr" fontAlgn="b"/>
                      <a:r>
                        <a:rPr lang="en-US" sz="2400" u="none" strike="noStrike" dirty="0">
                          <a:effectLst/>
                        </a:rPr>
                        <a:t>#si</a:t>
                      </a:r>
                      <a:endParaRPr lang="en-US" sz="2400" b="0" i="0" u="none" strike="noStrike" dirty="0">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2408965884"/>
                  </a:ext>
                </a:extLst>
              </a:tr>
              <a:tr h="145045">
                <a:tc>
                  <a:txBody>
                    <a:bodyPr/>
                    <a:lstStyle/>
                    <a:p>
                      <a:pPr algn="ctr" fontAlgn="b"/>
                      <a:r>
                        <a:rPr lang="en-US" sz="2400" u="none" strike="noStrike" dirty="0">
                          <a:effectLst/>
                        </a:rPr>
                        <a:t>#so</a:t>
                      </a:r>
                      <a:endParaRPr lang="en-US" sz="2400" b="0" i="0" u="none" strike="noStrike" dirty="0">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400104221"/>
                  </a:ext>
                </a:extLst>
              </a:tr>
              <a:tr h="145045">
                <a:tc>
                  <a:txBody>
                    <a:bodyPr/>
                    <a:lstStyle/>
                    <a:p>
                      <a:pPr algn="ctr" fontAlgn="b"/>
                      <a:r>
                        <a:rPr lang="en-US" sz="2400" u="none" strike="noStrike">
                          <a:effectLst/>
                        </a:rPr>
                        <a:t>#su</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3892197099"/>
                  </a:ext>
                </a:extLst>
              </a:tr>
              <a:tr h="145045">
                <a:tc>
                  <a:txBody>
                    <a:bodyPr/>
                    <a:lstStyle/>
                    <a:p>
                      <a:pPr algn="ctr" fontAlgn="b"/>
                      <a:r>
                        <a:rPr lang="en-US" sz="2400" u="none" strike="noStrike">
                          <a:effectLst/>
                        </a:rPr>
                        <a:t>#∫a</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3642034854"/>
                  </a:ext>
                </a:extLst>
              </a:tr>
              <a:tr h="145045">
                <a:tc>
                  <a:txBody>
                    <a:bodyPr/>
                    <a:lstStyle/>
                    <a:p>
                      <a:pPr algn="ctr" fontAlgn="b"/>
                      <a:r>
                        <a:rPr lang="en-US" sz="2400" u="none" strike="noStrike">
                          <a:effectLst/>
                        </a:rPr>
                        <a:t>#∫e</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649969093"/>
                  </a:ext>
                </a:extLst>
              </a:tr>
              <a:tr h="145045">
                <a:tc>
                  <a:txBody>
                    <a:bodyPr/>
                    <a:lstStyle/>
                    <a:p>
                      <a:pPr algn="ctr" fontAlgn="b"/>
                      <a:r>
                        <a:rPr lang="en-US" sz="2400" u="none" strike="noStrike">
                          <a:effectLst/>
                        </a:rPr>
                        <a:t>#∫i</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729215513"/>
                  </a:ext>
                </a:extLst>
              </a:tr>
              <a:tr h="145045">
                <a:tc>
                  <a:txBody>
                    <a:bodyPr/>
                    <a:lstStyle/>
                    <a:p>
                      <a:pPr algn="ctr" fontAlgn="b"/>
                      <a:r>
                        <a:rPr lang="en-US" sz="2400" u="none" strike="noStrike">
                          <a:effectLst/>
                        </a:rPr>
                        <a:t>#∫o</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202143893"/>
                  </a:ext>
                </a:extLst>
              </a:tr>
              <a:tr h="145045">
                <a:tc>
                  <a:txBody>
                    <a:bodyPr/>
                    <a:lstStyle/>
                    <a:p>
                      <a:pPr algn="ctr" fontAlgn="b"/>
                      <a:r>
                        <a:rPr lang="en-US" sz="2400" u="none" strike="noStrike">
                          <a:effectLst/>
                        </a:rPr>
                        <a:t>#∫u</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186217623"/>
                  </a:ext>
                </a:extLst>
              </a:tr>
              <a:tr h="145045">
                <a:tc>
                  <a:txBody>
                    <a:bodyPr/>
                    <a:lstStyle/>
                    <a:p>
                      <a:pPr algn="ctr" fontAlgn="b"/>
                      <a:r>
                        <a:rPr lang="en-US" sz="2400" u="none" strike="noStrike">
                          <a:effectLst/>
                        </a:rPr>
                        <a:t>sas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58664079"/>
                  </a:ext>
                </a:extLst>
              </a:tr>
              <a:tr h="145045">
                <a:tc>
                  <a:txBody>
                    <a:bodyPr/>
                    <a:lstStyle/>
                    <a:p>
                      <a:pPr algn="ctr" fontAlgn="b"/>
                      <a:r>
                        <a:rPr lang="en-US" sz="2400" u="none" strike="noStrike">
                          <a:effectLst/>
                        </a:rPr>
                        <a:t>ses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3828385778"/>
                  </a:ext>
                </a:extLst>
              </a:tr>
              <a:tr h="145045">
                <a:tc>
                  <a:txBody>
                    <a:bodyPr/>
                    <a:lstStyle/>
                    <a:p>
                      <a:pPr algn="ctr" fontAlgn="b"/>
                      <a:r>
                        <a:rPr lang="en-US" sz="2400" u="none" strike="noStrike">
                          <a:effectLst/>
                        </a:rPr>
                        <a:t>sis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85315737"/>
                  </a:ext>
                </a:extLst>
              </a:tr>
              <a:tr h="145045">
                <a:tc>
                  <a:txBody>
                    <a:bodyPr/>
                    <a:lstStyle/>
                    <a:p>
                      <a:pPr algn="ctr" fontAlgn="b"/>
                      <a:r>
                        <a:rPr lang="en-US" sz="2400" u="none" strike="noStrike">
                          <a:effectLst/>
                        </a:rPr>
                        <a:t>sos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548764680"/>
                  </a:ext>
                </a:extLst>
              </a:tr>
              <a:tr h="145045">
                <a:tc>
                  <a:txBody>
                    <a:bodyPr/>
                    <a:lstStyle/>
                    <a:p>
                      <a:pPr algn="ctr" fontAlgn="b"/>
                      <a:r>
                        <a:rPr lang="en-US" sz="2400" u="none" strike="noStrike">
                          <a:effectLst/>
                        </a:rPr>
                        <a:t>sus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4062168712"/>
                  </a:ext>
                </a:extLst>
              </a:tr>
              <a:tr h="145045">
                <a:tc>
                  <a:txBody>
                    <a:bodyPr/>
                    <a:lstStyle/>
                    <a:p>
                      <a:pPr algn="ctr" fontAlgn="b"/>
                      <a:r>
                        <a:rPr lang="en-US" sz="2400" u="none" strike="noStrike">
                          <a:effectLst/>
                        </a:rPr>
                        <a:t>∫a∫</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214828807"/>
                  </a:ext>
                </a:extLst>
              </a:tr>
              <a:tr h="145045">
                <a:tc>
                  <a:txBody>
                    <a:bodyPr/>
                    <a:lstStyle/>
                    <a:p>
                      <a:pPr algn="ctr" fontAlgn="b"/>
                      <a:r>
                        <a:rPr lang="en-US" sz="2400" u="none" strike="noStrike">
                          <a:effectLst/>
                        </a:rPr>
                        <a:t>∫e∫</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214330638"/>
                  </a:ext>
                </a:extLst>
              </a:tr>
              <a:tr h="145045">
                <a:tc>
                  <a:txBody>
                    <a:bodyPr/>
                    <a:lstStyle/>
                    <a:p>
                      <a:pPr algn="ctr" fontAlgn="b"/>
                      <a:r>
                        <a:rPr lang="en-US" sz="2400" u="none" strike="noStrike">
                          <a:effectLst/>
                        </a:rPr>
                        <a:t>∫i∫</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193118052"/>
                  </a:ext>
                </a:extLst>
              </a:tr>
              <a:tr h="145045">
                <a:tc>
                  <a:txBody>
                    <a:bodyPr/>
                    <a:lstStyle/>
                    <a:p>
                      <a:pPr algn="ctr" fontAlgn="b"/>
                      <a:r>
                        <a:rPr lang="en-US" sz="2400" u="none" strike="noStrike">
                          <a:effectLst/>
                        </a:rPr>
                        <a:t>∫o∫</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138390256"/>
                  </a:ext>
                </a:extLst>
              </a:tr>
              <a:tr h="145045">
                <a:tc>
                  <a:txBody>
                    <a:bodyPr/>
                    <a:lstStyle/>
                    <a:p>
                      <a:pPr algn="ctr" fontAlgn="b"/>
                      <a:r>
                        <a:rPr lang="en-US" sz="2400" u="none" strike="noStrike">
                          <a:effectLst/>
                        </a:rPr>
                        <a:t>∫u∫</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2578499958"/>
                  </a:ext>
                </a:extLst>
              </a:tr>
              <a:tr h="145045">
                <a:tc>
                  <a:txBody>
                    <a:bodyPr/>
                    <a:lstStyle/>
                    <a:p>
                      <a:pPr algn="ctr" fontAlgn="b"/>
                      <a:r>
                        <a:rPr lang="en-US" sz="2400" u="none" strike="noStrike">
                          <a:effectLst/>
                        </a:rPr>
                        <a:t>as#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4184325854"/>
                  </a:ext>
                </a:extLst>
              </a:tr>
              <a:tr h="145045">
                <a:tc>
                  <a:txBody>
                    <a:bodyPr/>
                    <a:lstStyle/>
                    <a:p>
                      <a:pPr algn="ctr" fontAlgn="b"/>
                      <a:r>
                        <a:rPr lang="en-US" sz="2400" u="none" strike="noStrike">
                          <a:effectLst/>
                        </a:rPr>
                        <a:t>es#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3138799964"/>
                  </a:ext>
                </a:extLst>
              </a:tr>
              <a:tr h="145045">
                <a:tc>
                  <a:txBody>
                    <a:bodyPr/>
                    <a:lstStyle/>
                    <a:p>
                      <a:pPr algn="ctr" fontAlgn="b"/>
                      <a:r>
                        <a:rPr lang="en-US" sz="2400" u="none" strike="noStrike">
                          <a:effectLst/>
                        </a:rPr>
                        <a:t>is#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289722741"/>
                  </a:ext>
                </a:extLst>
              </a:tr>
              <a:tr h="145045">
                <a:tc>
                  <a:txBody>
                    <a:bodyPr/>
                    <a:lstStyle/>
                    <a:p>
                      <a:pPr algn="ctr" fontAlgn="b"/>
                      <a:r>
                        <a:rPr lang="en-US" sz="2400" u="none" strike="noStrike">
                          <a:effectLst/>
                        </a:rPr>
                        <a:t>os#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2989762920"/>
                  </a:ext>
                </a:extLst>
              </a:tr>
              <a:tr h="145045">
                <a:tc>
                  <a:txBody>
                    <a:bodyPr/>
                    <a:lstStyle/>
                    <a:p>
                      <a:pPr algn="ctr" fontAlgn="b"/>
                      <a:r>
                        <a:rPr lang="en-US" sz="2400" u="none" strike="noStrike">
                          <a:effectLst/>
                        </a:rPr>
                        <a:t>us#</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415265742"/>
                  </a:ext>
                </a:extLst>
              </a:tr>
              <a:tr h="145045">
                <a:tc>
                  <a:txBody>
                    <a:bodyPr/>
                    <a:lstStyle/>
                    <a:p>
                      <a:pPr algn="ctr" fontAlgn="b"/>
                      <a:r>
                        <a:rPr lang="en-US" sz="2400" u="none" strike="noStrike">
                          <a:effectLst/>
                        </a:rPr>
                        <a:t>a∫#</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634439298"/>
                  </a:ext>
                </a:extLst>
              </a:tr>
              <a:tr h="145045">
                <a:tc>
                  <a:txBody>
                    <a:bodyPr/>
                    <a:lstStyle/>
                    <a:p>
                      <a:pPr algn="ctr" fontAlgn="b"/>
                      <a:r>
                        <a:rPr lang="en-US" sz="2400" u="none" strike="noStrike">
                          <a:effectLst/>
                        </a:rPr>
                        <a:t>e∫#</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784083991"/>
                  </a:ext>
                </a:extLst>
              </a:tr>
              <a:tr h="145045">
                <a:tc>
                  <a:txBody>
                    <a:bodyPr/>
                    <a:lstStyle/>
                    <a:p>
                      <a:pPr algn="ctr" fontAlgn="b"/>
                      <a:r>
                        <a:rPr lang="en-US" sz="2400" u="none" strike="noStrike">
                          <a:effectLst/>
                        </a:rPr>
                        <a:t>i∫#</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975525725"/>
                  </a:ext>
                </a:extLst>
              </a:tr>
              <a:tr h="145045">
                <a:tc>
                  <a:txBody>
                    <a:bodyPr/>
                    <a:lstStyle/>
                    <a:p>
                      <a:pPr algn="ctr" fontAlgn="b"/>
                      <a:r>
                        <a:rPr lang="en-US" sz="2400" u="none" strike="noStrike">
                          <a:effectLst/>
                        </a:rPr>
                        <a:t>o∫#</a:t>
                      </a:r>
                      <a:endParaRPr lang="en-US" sz="2400" b="0" i="0" u="none" strike="noStrike">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1115357211"/>
                  </a:ext>
                </a:extLst>
              </a:tr>
              <a:tr h="145045">
                <a:tc>
                  <a:txBody>
                    <a:bodyPr/>
                    <a:lstStyle/>
                    <a:p>
                      <a:pPr algn="ctr" fontAlgn="b"/>
                      <a:r>
                        <a:rPr lang="en-US" sz="2400" u="none" strike="noStrike" dirty="0">
                          <a:effectLst/>
                        </a:rPr>
                        <a:t>u∫#</a:t>
                      </a:r>
                      <a:endParaRPr lang="en-US" sz="2400" b="0" i="0" u="none" strike="noStrike" dirty="0">
                        <a:solidFill>
                          <a:srgbClr val="000000"/>
                        </a:solidFill>
                        <a:effectLst/>
                        <a:latin typeface="Raleway Light" pitchFamily="2" charset="0"/>
                      </a:endParaRPr>
                    </a:p>
                  </a:txBody>
                  <a:tcPr marL="6044" marR="6044" marT="6044" marB="0" anchor="b"/>
                </a:tc>
                <a:extLst>
                  <a:ext uri="{0D108BD9-81ED-4DB2-BD59-A6C34878D82A}">
                    <a16:rowId xmlns:a16="http://schemas.microsoft.com/office/drawing/2014/main" val="2861380231"/>
                  </a:ext>
                </a:extLst>
              </a:tr>
            </a:tbl>
          </a:graphicData>
        </a:graphic>
      </p:graphicFrame>
      <p:graphicFrame>
        <p:nvGraphicFramePr>
          <p:cNvPr id="7" name="Table 6">
            <a:extLst>
              <a:ext uri="{FF2B5EF4-FFF2-40B4-BE49-F238E27FC236}">
                <a16:creationId xmlns:a16="http://schemas.microsoft.com/office/drawing/2014/main" id="{E5E31099-FA5B-455C-A4B4-37640BA8346A}"/>
              </a:ext>
            </a:extLst>
          </p:cNvPr>
          <p:cNvGraphicFramePr>
            <a:graphicFrameLocks noGrp="1"/>
          </p:cNvGraphicFramePr>
          <p:nvPr/>
        </p:nvGraphicFramePr>
        <p:xfrm>
          <a:off x="6343104" y="2105334"/>
          <a:ext cx="1603210" cy="146505200"/>
        </p:xfrm>
        <a:graphic>
          <a:graphicData uri="http://schemas.openxmlformats.org/drawingml/2006/table">
            <a:tbl>
              <a:tblPr>
                <a:tableStyleId>{2D5ABB26-0587-4C30-8999-92F81FD0307C}</a:tableStyleId>
              </a:tblPr>
              <a:tblGrid>
                <a:gridCol w="1603210">
                  <a:extLst>
                    <a:ext uri="{9D8B030D-6E8A-4147-A177-3AD203B41FA5}">
                      <a16:colId xmlns:a16="http://schemas.microsoft.com/office/drawing/2014/main" val="2391181266"/>
                    </a:ext>
                  </a:extLst>
                </a:gridCol>
              </a:tblGrid>
              <a:tr h="0">
                <a:tc>
                  <a:txBody>
                    <a:bodyPr/>
                    <a:lstStyle/>
                    <a:p>
                      <a:pPr algn="ctr" fontAlgn="b"/>
                      <a:r>
                        <a:rPr lang="en-US" sz="2400" u="none" strike="noStrike">
                          <a:effectLst/>
                        </a:rPr>
                        <a:t>#saka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61900797"/>
                  </a:ext>
                </a:extLst>
              </a:tr>
              <a:tr h="0">
                <a:tc>
                  <a:txBody>
                    <a:bodyPr/>
                    <a:lstStyle/>
                    <a:p>
                      <a:pPr algn="ctr" fontAlgn="b"/>
                      <a:r>
                        <a:rPr lang="en-US" sz="2400" u="none" strike="noStrike">
                          <a:effectLst/>
                        </a:rPr>
                        <a:t>#sake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09422610"/>
                  </a:ext>
                </a:extLst>
              </a:tr>
              <a:tr h="0">
                <a:tc>
                  <a:txBody>
                    <a:bodyPr/>
                    <a:lstStyle/>
                    <a:p>
                      <a:pPr algn="ctr" fontAlgn="b"/>
                      <a:r>
                        <a:rPr lang="en-US" sz="2400" u="none" strike="noStrike">
                          <a:effectLst/>
                        </a:rPr>
                        <a:t>#saki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6642144"/>
                  </a:ext>
                </a:extLst>
              </a:tr>
              <a:tr h="0">
                <a:tc>
                  <a:txBody>
                    <a:bodyPr/>
                    <a:lstStyle/>
                    <a:p>
                      <a:pPr algn="ctr" fontAlgn="b"/>
                      <a:r>
                        <a:rPr lang="en-US" sz="2400" u="none" strike="noStrike">
                          <a:effectLst/>
                        </a:rPr>
                        <a:t>#sako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42218778"/>
                  </a:ext>
                </a:extLst>
              </a:tr>
              <a:tr h="0">
                <a:tc>
                  <a:txBody>
                    <a:bodyPr/>
                    <a:lstStyle/>
                    <a:p>
                      <a:pPr algn="ctr" fontAlgn="b"/>
                      <a:r>
                        <a:rPr lang="en-US" sz="2400" u="none" strike="noStrike">
                          <a:effectLst/>
                        </a:rPr>
                        <a:t>#saku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71471520"/>
                  </a:ext>
                </a:extLst>
              </a:tr>
              <a:tr h="0">
                <a:tc>
                  <a:txBody>
                    <a:bodyPr/>
                    <a:lstStyle/>
                    <a:p>
                      <a:pPr algn="ctr" fontAlgn="b"/>
                      <a:r>
                        <a:rPr lang="en-US" sz="2400" u="none" strike="noStrike">
                          <a:effectLst/>
                        </a:rPr>
                        <a:t>#seka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39987272"/>
                  </a:ext>
                </a:extLst>
              </a:tr>
              <a:tr h="0">
                <a:tc>
                  <a:txBody>
                    <a:bodyPr/>
                    <a:lstStyle/>
                    <a:p>
                      <a:pPr algn="ctr" fontAlgn="b"/>
                      <a:r>
                        <a:rPr lang="en-US" sz="2400" u="none" strike="noStrike">
                          <a:effectLst/>
                        </a:rPr>
                        <a:t>#seke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91868326"/>
                  </a:ext>
                </a:extLst>
              </a:tr>
              <a:tr h="0">
                <a:tc>
                  <a:txBody>
                    <a:bodyPr/>
                    <a:lstStyle/>
                    <a:p>
                      <a:pPr algn="ctr" fontAlgn="b"/>
                      <a:r>
                        <a:rPr lang="en-US" sz="2400" u="none" strike="noStrike">
                          <a:effectLst/>
                        </a:rPr>
                        <a:t>#seki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72537677"/>
                  </a:ext>
                </a:extLst>
              </a:tr>
              <a:tr h="0">
                <a:tc>
                  <a:txBody>
                    <a:bodyPr/>
                    <a:lstStyle/>
                    <a:p>
                      <a:pPr algn="ctr" fontAlgn="b"/>
                      <a:r>
                        <a:rPr lang="en-US" sz="2400" u="none" strike="noStrike">
                          <a:effectLst/>
                        </a:rPr>
                        <a:t>#seko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62979840"/>
                  </a:ext>
                </a:extLst>
              </a:tr>
              <a:tr h="0">
                <a:tc>
                  <a:txBody>
                    <a:bodyPr/>
                    <a:lstStyle/>
                    <a:p>
                      <a:pPr algn="ctr" fontAlgn="b"/>
                      <a:r>
                        <a:rPr lang="en-US" sz="2400" u="none" strike="noStrike">
                          <a:effectLst/>
                        </a:rPr>
                        <a:t>#seku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4526678"/>
                  </a:ext>
                </a:extLst>
              </a:tr>
              <a:tr h="0">
                <a:tc>
                  <a:txBody>
                    <a:bodyPr/>
                    <a:lstStyle/>
                    <a:p>
                      <a:pPr algn="ctr" fontAlgn="b"/>
                      <a:r>
                        <a:rPr lang="en-US" sz="2400" u="none" strike="noStrike">
                          <a:effectLst/>
                        </a:rPr>
                        <a:t>#sika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83135426"/>
                  </a:ext>
                </a:extLst>
              </a:tr>
              <a:tr h="0">
                <a:tc>
                  <a:txBody>
                    <a:bodyPr/>
                    <a:lstStyle/>
                    <a:p>
                      <a:pPr algn="ctr" fontAlgn="b"/>
                      <a:r>
                        <a:rPr lang="en-US" sz="2400" u="none" strike="noStrike">
                          <a:effectLst/>
                        </a:rPr>
                        <a:t>#sike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45859984"/>
                  </a:ext>
                </a:extLst>
              </a:tr>
              <a:tr h="0">
                <a:tc>
                  <a:txBody>
                    <a:bodyPr/>
                    <a:lstStyle/>
                    <a:p>
                      <a:pPr algn="ctr" fontAlgn="b"/>
                      <a:r>
                        <a:rPr lang="en-US" sz="2400" u="none" strike="noStrike">
                          <a:effectLst/>
                        </a:rPr>
                        <a:t>#siki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739536966"/>
                  </a:ext>
                </a:extLst>
              </a:tr>
              <a:tr h="0">
                <a:tc>
                  <a:txBody>
                    <a:bodyPr/>
                    <a:lstStyle/>
                    <a:p>
                      <a:pPr algn="ctr" fontAlgn="b"/>
                      <a:r>
                        <a:rPr lang="en-US" sz="2400" u="none" strike="noStrike">
                          <a:effectLst/>
                        </a:rPr>
                        <a:t>#siko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06429365"/>
                  </a:ext>
                </a:extLst>
              </a:tr>
              <a:tr h="0">
                <a:tc>
                  <a:txBody>
                    <a:bodyPr/>
                    <a:lstStyle/>
                    <a:p>
                      <a:pPr algn="ctr" fontAlgn="b"/>
                      <a:r>
                        <a:rPr lang="en-US" sz="2400" u="none" strike="noStrike">
                          <a:effectLst/>
                        </a:rPr>
                        <a:t>#siku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02131330"/>
                  </a:ext>
                </a:extLst>
              </a:tr>
              <a:tr h="0">
                <a:tc>
                  <a:txBody>
                    <a:bodyPr/>
                    <a:lstStyle/>
                    <a:p>
                      <a:pPr algn="ctr" fontAlgn="b"/>
                      <a:r>
                        <a:rPr lang="en-US" sz="2400" u="none" strike="noStrike">
                          <a:effectLst/>
                        </a:rPr>
                        <a:t>#soka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98616313"/>
                  </a:ext>
                </a:extLst>
              </a:tr>
              <a:tr h="0">
                <a:tc>
                  <a:txBody>
                    <a:bodyPr/>
                    <a:lstStyle/>
                    <a:p>
                      <a:pPr algn="ctr" fontAlgn="b"/>
                      <a:r>
                        <a:rPr lang="en-US" sz="2400" u="none" strike="noStrike">
                          <a:effectLst/>
                        </a:rPr>
                        <a:t>#soke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37817992"/>
                  </a:ext>
                </a:extLst>
              </a:tr>
              <a:tr h="0">
                <a:tc>
                  <a:txBody>
                    <a:bodyPr/>
                    <a:lstStyle/>
                    <a:p>
                      <a:pPr algn="ctr" fontAlgn="b"/>
                      <a:r>
                        <a:rPr lang="en-US" sz="2400" u="none" strike="noStrike">
                          <a:effectLst/>
                        </a:rPr>
                        <a:t>#soki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2470549"/>
                  </a:ext>
                </a:extLst>
              </a:tr>
              <a:tr h="0">
                <a:tc>
                  <a:txBody>
                    <a:bodyPr/>
                    <a:lstStyle/>
                    <a:p>
                      <a:pPr algn="ctr" fontAlgn="b"/>
                      <a:r>
                        <a:rPr lang="en-US" sz="2400" u="none" strike="noStrike">
                          <a:effectLst/>
                        </a:rPr>
                        <a:t>#soko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49826072"/>
                  </a:ext>
                </a:extLst>
              </a:tr>
              <a:tr h="0">
                <a:tc>
                  <a:txBody>
                    <a:bodyPr/>
                    <a:lstStyle/>
                    <a:p>
                      <a:pPr algn="ctr" fontAlgn="b"/>
                      <a:r>
                        <a:rPr lang="en-US" sz="2400" u="none" strike="noStrike">
                          <a:effectLst/>
                        </a:rPr>
                        <a:t>#soku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75539648"/>
                  </a:ext>
                </a:extLst>
              </a:tr>
              <a:tr h="0">
                <a:tc>
                  <a:txBody>
                    <a:bodyPr/>
                    <a:lstStyle/>
                    <a:p>
                      <a:pPr algn="ctr" fontAlgn="b"/>
                      <a:r>
                        <a:rPr lang="en-US" sz="2400" u="none" strike="noStrike">
                          <a:effectLst/>
                        </a:rPr>
                        <a:t>#suka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88765732"/>
                  </a:ext>
                </a:extLst>
              </a:tr>
              <a:tr h="0">
                <a:tc>
                  <a:txBody>
                    <a:bodyPr/>
                    <a:lstStyle/>
                    <a:p>
                      <a:pPr algn="ctr" fontAlgn="b"/>
                      <a:r>
                        <a:rPr lang="en-US" sz="2400" u="none" strike="noStrike">
                          <a:effectLst/>
                        </a:rPr>
                        <a:t>#suke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85873900"/>
                  </a:ext>
                </a:extLst>
              </a:tr>
              <a:tr h="0">
                <a:tc>
                  <a:txBody>
                    <a:bodyPr/>
                    <a:lstStyle/>
                    <a:p>
                      <a:pPr algn="ctr" fontAlgn="b"/>
                      <a:r>
                        <a:rPr lang="en-US" sz="2400" u="none" strike="noStrike">
                          <a:effectLst/>
                        </a:rPr>
                        <a:t>#suki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31495828"/>
                  </a:ext>
                </a:extLst>
              </a:tr>
              <a:tr h="0">
                <a:tc>
                  <a:txBody>
                    <a:bodyPr/>
                    <a:lstStyle/>
                    <a:p>
                      <a:pPr algn="ctr" fontAlgn="b"/>
                      <a:r>
                        <a:rPr lang="en-US" sz="2400" u="none" strike="noStrike">
                          <a:effectLst/>
                        </a:rPr>
                        <a:t>#suko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1842642"/>
                  </a:ext>
                </a:extLst>
              </a:tr>
              <a:tr h="0">
                <a:tc>
                  <a:txBody>
                    <a:bodyPr/>
                    <a:lstStyle/>
                    <a:p>
                      <a:pPr algn="ctr" fontAlgn="b"/>
                      <a:r>
                        <a:rPr lang="en-US" sz="2400" u="none" strike="noStrike">
                          <a:effectLst/>
                        </a:rPr>
                        <a:t>#suku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09792179"/>
                  </a:ext>
                </a:extLst>
              </a:tr>
              <a:tr h="0">
                <a:tc>
                  <a:txBody>
                    <a:bodyPr/>
                    <a:lstStyle/>
                    <a:p>
                      <a:pPr algn="ctr" fontAlgn="b"/>
                      <a:r>
                        <a:rPr lang="en-US" sz="2400" u="none" strike="noStrike">
                          <a:effectLst/>
                        </a:rPr>
                        <a:t>#∫aka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181473069"/>
                  </a:ext>
                </a:extLst>
              </a:tr>
              <a:tr h="0">
                <a:tc>
                  <a:txBody>
                    <a:bodyPr/>
                    <a:lstStyle/>
                    <a:p>
                      <a:pPr algn="ctr" fontAlgn="b"/>
                      <a:r>
                        <a:rPr lang="en-US" sz="2400" u="none" strike="noStrike">
                          <a:effectLst/>
                        </a:rPr>
                        <a:t>#∫ake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91087043"/>
                  </a:ext>
                </a:extLst>
              </a:tr>
              <a:tr h="0">
                <a:tc>
                  <a:txBody>
                    <a:bodyPr/>
                    <a:lstStyle/>
                    <a:p>
                      <a:pPr algn="ctr" fontAlgn="b"/>
                      <a:r>
                        <a:rPr lang="en-US" sz="2400" u="none" strike="noStrike">
                          <a:effectLst/>
                        </a:rPr>
                        <a:t>#∫aki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40315693"/>
                  </a:ext>
                </a:extLst>
              </a:tr>
              <a:tr h="0">
                <a:tc>
                  <a:txBody>
                    <a:bodyPr/>
                    <a:lstStyle/>
                    <a:p>
                      <a:pPr algn="ctr" fontAlgn="b"/>
                      <a:r>
                        <a:rPr lang="en-US" sz="2400" u="none" strike="noStrike">
                          <a:effectLst/>
                        </a:rPr>
                        <a:t>#∫ako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2558648"/>
                  </a:ext>
                </a:extLst>
              </a:tr>
              <a:tr h="0">
                <a:tc>
                  <a:txBody>
                    <a:bodyPr/>
                    <a:lstStyle/>
                    <a:p>
                      <a:pPr algn="ctr" fontAlgn="b"/>
                      <a:r>
                        <a:rPr lang="en-US" sz="2400" u="none" strike="noStrike">
                          <a:effectLst/>
                        </a:rPr>
                        <a:t>#∫aku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88364659"/>
                  </a:ext>
                </a:extLst>
              </a:tr>
              <a:tr h="0">
                <a:tc>
                  <a:txBody>
                    <a:bodyPr/>
                    <a:lstStyle/>
                    <a:p>
                      <a:pPr algn="ctr" fontAlgn="b"/>
                      <a:r>
                        <a:rPr lang="en-US" sz="2400" u="none" strike="noStrike">
                          <a:effectLst/>
                        </a:rPr>
                        <a:t>#∫eka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69449627"/>
                  </a:ext>
                </a:extLst>
              </a:tr>
              <a:tr h="0">
                <a:tc>
                  <a:txBody>
                    <a:bodyPr/>
                    <a:lstStyle/>
                    <a:p>
                      <a:pPr algn="ctr" fontAlgn="b"/>
                      <a:r>
                        <a:rPr lang="en-US" sz="2400" u="none" strike="noStrike">
                          <a:effectLst/>
                        </a:rPr>
                        <a:t>#∫eke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23274151"/>
                  </a:ext>
                </a:extLst>
              </a:tr>
              <a:tr h="0">
                <a:tc>
                  <a:txBody>
                    <a:bodyPr/>
                    <a:lstStyle/>
                    <a:p>
                      <a:pPr algn="ctr" fontAlgn="b"/>
                      <a:r>
                        <a:rPr lang="en-US" sz="2400" u="none" strike="noStrike">
                          <a:effectLst/>
                        </a:rPr>
                        <a:t>#∫eki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84705164"/>
                  </a:ext>
                </a:extLst>
              </a:tr>
              <a:tr h="0">
                <a:tc>
                  <a:txBody>
                    <a:bodyPr/>
                    <a:lstStyle/>
                    <a:p>
                      <a:pPr algn="ctr" fontAlgn="b"/>
                      <a:r>
                        <a:rPr lang="en-US" sz="2400" u="none" strike="noStrike">
                          <a:effectLst/>
                        </a:rPr>
                        <a:t>#∫eko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6346136"/>
                  </a:ext>
                </a:extLst>
              </a:tr>
              <a:tr h="0">
                <a:tc>
                  <a:txBody>
                    <a:bodyPr/>
                    <a:lstStyle/>
                    <a:p>
                      <a:pPr algn="ctr" fontAlgn="b"/>
                      <a:r>
                        <a:rPr lang="en-US" sz="2400" u="none" strike="noStrike">
                          <a:effectLst/>
                        </a:rPr>
                        <a:t>#∫eku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60185435"/>
                  </a:ext>
                </a:extLst>
              </a:tr>
              <a:tr h="0">
                <a:tc>
                  <a:txBody>
                    <a:bodyPr/>
                    <a:lstStyle/>
                    <a:p>
                      <a:pPr algn="ctr" fontAlgn="b"/>
                      <a:r>
                        <a:rPr lang="en-US" sz="2400" u="none" strike="noStrike">
                          <a:effectLst/>
                        </a:rPr>
                        <a:t>#∫ika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58834291"/>
                  </a:ext>
                </a:extLst>
              </a:tr>
              <a:tr h="0">
                <a:tc>
                  <a:txBody>
                    <a:bodyPr/>
                    <a:lstStyle/>
                    <a:p>
                      <a:pPr algn="ctr" fontAlgn="b"/>
                      <a:r>
                        <a:rPr lang="en-US" sz="2400" u="none" strike="noStrike">
                          <a:effectLst/>
                        </a:rPr>
                        <a:t>#∫ike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9800387"/>
                  </a:ext>
                </a:extLst>
              </a:tr>
              <a:tr h="0">
                <a:tc>
                  <a:txBody>
                    <a:bodyPr/>
                    <a:lstStyle/>
                    <a:p>
                      <a:pPr algn="ctr" fontAlgn="b"/>
                      <a:r>
                        <a:rPr lang="en-US" sz="2400" u="none" strike="noStrike">
                          <a:effectLst/>
                        </a:rPr>
                        <a:t>#∫iki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39838031"/>
                  </a:ext>
                </a:extLst>
              </a:tr>
              <a:tr h="0">
                <a:tc>
                  <a:txBody>
                    <a:bodyPr/>
                    <a:lstStyle/>
                    <a:p>
                      <a:pPr algn="ctr" fontAlgn="b"/>
                      <a:r>
                        <a:rPr lang="en-US" sz="2400" u="none" strike="noStrike">
                          <a:effectLst/>
                        </a:rPr>
                        <a:t>#∫iko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16825023"/>
                  </a:ext>
                </a:extLst>
              </a:tr>
              <a:tr h="0">
                <a:tc>
                  <a:txBody>
                    <a:bodyPr/>
                    <a:lstStyle/>
                    <a:p>
                      <a:pPr algn="ctr" fontAlgn="b"/>
                      <a:r>
                        <a:rPr lang="en-US" sz="2400" u="none" strike="noStrike">
                          <a:effectLst/>
                        </a:rPr>
                        <a:t>#∫iku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44308966"/>
                  </a:ext>
                </a:extLst>
              </a:tr>
              <a:tr h="0">
                <a:tc>
                  <a:txBody>
                    <a:bodyPr/>
                    <a:lstStyle/>
                    <a:p>
                      <a:pPr algn="ctr" fontAlgn="b"/>
                      <a:r>
                        <a:rPr lang="en-US" sz="2400" u="none" strike="noStrike">
                          <a:effectLst/>
                        </a:rPr>
                        <a:t>#∫oka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89603043"/>
                  </a:ext>
                </a:extLst>
              </a:tr>
              <a:tr h="0">
                <a:tc>
                  <a:txBody>
                    <a:bodyPr/>
                    <a:lstStyle/>
                    <a:p>
                      <a:pPr algn="ctr" fontAlgn="b"/>
                      <a:r>
                        <a:rPr lang="en-US" sz="2400" u="none" strike="noStrike">
                          <a:effectLst/>
                        </a:rPr>
                        <a:t>#∫oke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68633685"/>
                  </a:ext>
                </a:extLst>
              </a:tr>
              <a:tr h="0">
                <a:tc>
                  <a:txBody>
                    <a:bodyPr/>
                    <a:lstStyle/>
                    <a:p>
                      <a:pPr algn="ctr" fontAlgn="b"/>
                      <a:r>
                        <a:rPr lang="en-US" sz="2400" u="none" strike="noStrike">
                          <a:effectLst/>
                        </a:rPr>
                        <a:t>#∫oki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47547545"/>
                  </a:ext>
                </a:extLst>
              </a:tr>
              <a:tr h="0">
                <a:tc>
                  <a:txBody>
                    <a:bodyPr/>
                    <a:lstStyle/>
                    <a:p>
                      <a:pPr algn="ctr" fontAlgn="b"/>
                      <a:r>
                        <a:rPr lang="en-US" sz="2400" u="none" strike="noStrike">
                          <a:effectLst/>
                        </a:rPr>
                        <a:t>#∫oko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48739340"/>
                  </a:ext>
                </a:extLst>
              </a:tr>
              <a:tr h="0">
                <a:tc>
                  <a:txBody>
                    <a:bodyPr/>
                    <a:lstStyle/>
                    <a:p>
                      <a:pPr algn="ctr" fontAlgn="b"/>
                      <a:r>
                        <a:rPr lang="en-US" sz="2400" u="none" strike="noStrike">
                          <a:effectLst/>
                        </a:rPr>
                        <a:t>#∫oku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91056596"/>
                  </a:ext>
                </a:extLst>
              </a:tr>
              <a:tr h="0">
                <a:tc>
                  <a:txBody>
                    <a:bodyPr/>
                    <a:lstStyle/>
                    <a:p>
                      <a:pPr algn="ctr" fontAlgn="b"/>
                      <a:r>
                        <a:rPr lang="en-US" sz="2400" u="none" strike="noStrike">
                          <a:effectLst/>
                        </a:rPr>
                        <a:t>#∫uka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26133179"/>
                  </a:ext>
                </a:extLst>
              </a:tr>
              <a:tr h="0">
                <a:tc>
                  <a:txBody>
                    <a:bodyPr/>
                    <a:lstStyle/>
                    <a:p>
                      <a:pPr algn="ctr" fontAlgn="b"/>
                      <a:r>
                        <a:rPr lang="en-US" sz="2400" u="none" strike="noStrike">
                          <a:effectLst/>
                        </a:rPr>
                        <a:t>#∫uke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240932133"/>
                  </a:ext>
                </a:extLst>
              </a:tr>
              <a:tr h="0">
                <a:tc>
                  <a:txBody>
                    <a:bodyPr/>
                    <a:lstStyle/>
                    <a:p>
                      <a:pPr algn="ctr" fontAlgn="b"/>
                      <a:r>
                        <a:rPr lang="en-US" sz="2400" u="none" strike="noStrike">
                          <a:effectLst/>
                        </a:rPr>
                        <a:t>#∫uki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43283493"/>
                  </a:ext>
                </a:extLst>
              </a:tr>
              <a:tr h="0">
                <a:tc>
                  <a:txBody>
                    <a:bodyPr/>
                    <a:lstStyle/>
                    <a:p>
                      <a:pPr algn="ctr" fontAlgn="b"/>
                      <a:r>
                        <a:rPr lang="en-US" sz="2400" u="none" strike="noStrike">
                          <a:effectLst/>
                        </a:rPr>
                        <a:t>#∫uko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58875836"/>
                  </a:ext>
                </a:extLst>
              </a:tr>
              <a:tr h="0">
                <a:tc>
                  <a:txBody>
                    <a:bodyPr/>
                    <a:lstStyle/>
                    <a:p>
                      <a:pPr algn="ctr" fontAlgn="b"/>
                      <a:r>
                        <a:rPr lang="en-US" sz="2400" u="none" strike="noStrike">
                          <a:effectLst/>
                        </a:rPr>
                        <a:t>#∫uku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13982483"/>
                  </a:ext>
                </a:extLst>
              </a:tr>
              <a:tr h="0">
                <a:tc>
                  <a:txBody>
                    <a:bodyPr/>
                    <a:lstStyle/>
                    <a:p>
                      <a:pPr algn="ctr" fontAlgn="b"/>
                      <a:r>
                        <a:rPr lang="en-US" sz="2400" u="none" strike="noStrike">
                          <a:effectLst/>
                        </a:rPr>
                        <a:t>sakas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35065351"/>
                  </a:ext>
                </a:extLst>
              </a:tr>
              <a:tr h="0">
                <a:tc>
                  <a:txBody>
                    <a:bodyPr/>
                    <a:lstStyle/>
                    <a:p>
                      <a:pPr algn="ctr" fontAlgn="b"/>
                      <a:r>
                        <a:rPr lang="en-US" sz="2400" u="none" strike="noStrike">
                          <a:effectLst/>
                        </a:rPr>
                        <a:t>sakes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97166470"/>
                  </a:ext>
                </a:extLst>
              </a:tr>
              <a:tr h="0">
                <a:tc>
                  <a:txBody>
                    <a:bodyPr/>
                    <a:lstStyle/>
                    <a:p>
                      <a:pPr algn="ctr" fontAlgn="b"/>
                      <a:r>
                        <a:rPr lang="en-US" sz="2400" u="none" strike="noStrike">
                          <a:effectLst/>
                        </a:rPr>
                        <a:t>sakis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0062262"/>
                  </a:ext>
                </a:extLst>
              </a:tr>
              <a:tr h="0">
                <a:tc>
                  <a:txBody>
                    <a:bodyPr/>
                    <a:lstStyle/>
                    <a:p>
                      <a:pPr algn="ctr" fontAlgn="b"/>
                      <a:r>
                        <a:rPr lang="en-US" sz="2400" u="none" strike="noStrike">
                          <a:effectLst/>
                        </a:rPr>
                        <a:t>sakos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09955893"/>
                  </a:ext>
                </a:extLst>
              </a:tr>
              <a:tr h="0">
                <a:tc>
                  <a:txBody>
                    <a:bodyPr/>
                    <a:lstStyle/>
                    <a:p>
                      <a:pPr algn="ctr" fontAlgn="b"/>
                      <a:r>
                        <a:rPr lang="en-US" sz="2400" u="none" strike="noStrike">
                          <a:effectLst/>
                        </a:rPr>
                        <a:t>sakus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56827739"/>
                  </a:ext>
                </a:extLst>
              </a:tr>
              <a:tr h="0">
                <a:tc>
                  <a:txBody>
                    <a:bodyPr/>
                    <a:lstStyle/>
                    <a:p>
                      <a:pPr algn="ctr" fontAlgn="b"/>
                      <a:r>
                        <a:rPr lang="en-US" sz="2400" u="none" strike="noStrike">
                          <a:effectLst/>
                        </a:rPr>
                        <a:t>sekas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764193236"/>
                  </a:ext>
                </a:extLst>
              </a:tr>
              <a:tr h="0">
                <a:tc>
                  <a:txBody>
                    <a:bodyPr/>
                    <a:lstStyle/>
                    <a:p>
                      <a:pPr algn="ctr" fontAlgn="b"/>
                      <a:r>
                        <a:rPr lang="en-US" sz="2400" u="none" strike="noStrike">
                          <a:effectLst/>
                        </a:rPr>
                        <a:t>sekes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10617288"/>
                  </a:ext>
                </a:extLst>
              </a:tr>
              <a:tr h="0">
                <a:tc>
                  <a:txBody>
                    <a:bodyPr/>
                    <a:lstStyle/>
                    <a:p>
                      <a:pPr algn="ctr" fontAlgn="b"/>
                      <a:r>
                        <a:rPr lang="en-US" sz="2400" u="none" strike="noStrike">
                          <a:effectLst/>
                        </a:rPr>
                        <a:t>sekis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44009312"/>
                  </a:ext>
                </a:extLst>
              </a:tr>
              <a:tr h="0">
                <a:tc>
                  <a:txBody>
                    <a:bodyPr/>
                    <a:lstStyle/>
                    <a:p>
                      <a:pPr algn="ctr" fontAlgn="b"/>
                      <a:r>
                        <a:rPr lang="en-US" sz="2400" u="none" strike="noStrike">
                          <a:effectLst/>
                        </a:rPr>
                        <a:t>sekos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69098987"/>
                  </a:ext>
                </a:extLst>
              </a:tr>
              <a:tr h="0">
                <a:tc>
                  <a:txBody>
                    <a:bodyPr/>
                    <a:lstStyle/>
                    <a:p>
                      <a:pPr algn="ctr" fontAlgn="b"/>
                      <a:r>
                        <a:rPr lang="en-US" sz="2400" u="none" strike="noStrike">
                          <a:effectLst/>
                        </a:rPr>
                        <a:t>sekus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66916512"/>
                  </a:ext>
                </a:extLst>
              </a:tr>
              <a:tr h="0">
                <a:tc>
                  <a:txBody>
                    <a:bodyPr/>
                    <a:lstStyle/>
                    <a:p>
                      <a:pPr algn="ctr" fontAlgn="b"/>
                      <a:r>
                        <a:rPr lang="en-US" sz="2400" u="none" strike="noStrike">
                          <a:effectLst/>
                        </a:rPr>
                        <a:t>sikas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64392459"/>
                  </a:ext>
                </a:extLst>
              </a:tr>
              <a:tr h="0">
                <a:tc>
                  <a:txBody>
                    <a:bodyPr/>
                    <a:lstStyle/>
                    <a:p>
                      <a:pPr algn="ctr" fontAlgn="b"/>
                      <a:r>
                        <a:rPr lang="en-US" sz="2400" u="none" strike="noStrike">
                          <a:effectLst/>
                        </a:rPr>
                        <a:t>sikes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89521513"/>
                  </a:ext>
                </a:extLst>
              </a:tr>
              <a:tr h="0">
                <a:tc>
                  <a:txBody>
                    <a:bodyPr/>
                    <a:lstStyle/>
                    <a:p>
                      <a:pPr algn="ctr" fontAlgn="b"/>
                      <a:r>
                        <a:rPr lang="en-US" sz="2400" u="none" strike="noStrike">
                          <a:effectLst/>
                        </a:rPr>
                        <a:t>sikis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70037117"/>
                  </a:ext>
                </a:extLst>
              </a:tr>
              <a:tr h="0">
                <a:tc>
                  <a:txBody>
                    <a:bodyPr/>
                    <a:lstStyle/>
                    <a:p>
                      <a:pPr algn="ctr" fontAlgn="b"/>
                      <a:r>
                        <a:rPr lang="en-US" sz="2400" u="none" strike="noStrike">
                          <a:effectLst/>
                        </a:rPr>
                        <a:t>sikos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751141812"/>
                  </a:ext>
                </a:extLst>
              </a:tr>
              <a:tr h="0">
                <a:tc>
                  <a:txBody>
                    <a:bodyPr/>
                    <a:lstStyle/>
                    <a:p>
                      <a:pPr algn="ctr" fontAlgn="b"/>
                      <a:r>
                        <a:rPr lang="en-US" sz="2400" u="none" strike="noStrike">
                          <a:effectLst/>
                        </a:rPr>
                        <a:t>sikus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100570540"/>
                  </a:ext>
                </a:extLst>
              </a:tr>
              <a:tr h="0">
                <a:tc>
                  <a:txBody>
                    <a:bodyPr/>
                    <a:lstStyle/>
                    <a:p>
                      <a:pPr algn="ctr" fontAlgn="b"/>
                      <a:r>
                        <a:rPr lang="en-US" sz="2400" u="none" strike="noStrike">
                          <a:effectLst/>
                        </a:rPr>
                        <a:t>sokas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4210298"/>
                  </a:ext>
                </a:extLst>
              </a:tr>
              <a:tr h="0">
                <a:tc>
                  <a:txBody>
                    <a:bodyPr/>
                    <a:lstStyle/>
                    <a:p>
                      <a:pPr algn="ctr" fontAlgn="b"/>
                      <a:r>
                        <a:rPr lang="en-US" sz="2400" u="none" strike="noStrike">
                          <a:effectLst/>
                        </a:rPr>
                        <a:t>sokes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98983689"/>
                  </a:ext>
                </a:extLst>
              </a:tr>
              <a:tr h="0">
                <a:tc>
                  <a:txBody>
                    <a:bodyPr/>
                    <a:lstStyle/>
                    <a:p>
                      <a:pPr algn="ctr" fontAlgn="b"/>
                      <a:r>
                        <a:rPr lang="en-US" sz="2400" u="none" strike="noStrike">
                          <a:effectLst/>
                        </a:rPr>
                        <a:t>sokis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75388241"/>
                  </a:ext>
                </a:extLst>
              </a:tr>
              <a:tr h="0">
                <a:tc>
                  <a:txBody>
                    <a:bodyPr/>
                    <a:lstStyle/>
                    <a:p>
                      <a:pPr algn="ctr" fontAlgn="b"/>
                      <a:r>
                        <a:rPr lang="en-US" sz="2400" u="none" strike="noStrike">
                          <a:effectLst/>
                        </a:rPr>
                        <a:t>sokos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43741182"/>
                  </a:ext>
                </a:extLst>
              </a:tr>
              <a:tr h="0">
                <a:tc>
                  <a:txBody>
                    <a:bodyPr/>
                    <a:lstStyle/>
                    <a:p>
                      <a:pPr algn="ctr" fontAlgn="b"/>
                      <a:r>
                        <a:rPr lang="en-US" sz="2400" u="none" strike="noStrike">
                          <a:effectLst/>
                        </a:rPr>
                        <a:t>sokus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27641904"/>
                  </a:ext>
                </a:extLst>
              </a:tr>
              <a:tr h="0">
                <a:tc>
                  <a:txBody>
                    <a:bodyPr/>
                    <a:lstStyle/>
                    <a:p>
                      <a:pPr algn="ctr" fontAlgn="b"/>
                      <a:r>
                        <a:rPr lang="en-US" sz="2400" u="none" strike="noStrike">
                          <a:effectLst/>
                        </a:rPr>
                        <a:t>sukas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47301032"/>
                  </a:ext>
                </a:extLst>
              </a:tr>
              <a:tr h="0">
                <a:tc>
                  <a:txBody>
                    <a:bodyPr/>
                    <a:lstStyle/>
                    <a:p>
                      <a:pPr algn="ctr" fontAlgn="b"/>
                      <a:r>
                        <a:rPr lang="en-US" sz="2400" u="none" strike="noStrike">
                          <a:effectLst/>
                        </a:rPr>
                        <a:t>sukes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74182878"/>
                  </a:ext>
                </a:extLst>
              </a:tr>
              <a:tr h="0">
                <a:tc>
                  <a:txBody>
                    <a:bodyPr/>
                    <a:lstStyle/>
                    <a:p>
                      <a:pPr algn="ctr" fontAlgn="b"/>
                      <a:r>
                        <a:rPr lang="en-US" sz="2400" u="none" strike="noStrike">
                          <a:effectLst/>
                        </a:rPr>
                        <a:t>sukis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10998737"/>
                  </a:ext>
                </a:extLst>
              </a:tr>
              <a:tr h="0">
                <a:tc>
                  <a:txBody>
                    <a:bodyPr/>
                    <a:lstStyle/>
                    <a:p>
                      <a:pPr algn="ctr" fontAlgn="b"/>
                      <a:r>
                        <a:rPr lang="en-US" sz="2400" u="none" strike="noStrike">
                          <a:effectLst/>
                        </a:rPr>
                        <a:t>sukos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81222717"/>
                  </a:ext>
                </a:extLst>
              </a:tr>
              <a:tr h="0">
                <a:tc>
                  <a:txBody>
                    <a:bodyPr/>
                    <a:lstStyle/>
                    <a:p>
                      <a:pPr algn="ctr" fontAlgn="b"/>
                      <a:r>
                        <a:rPr lang="en-US" sz="2400" u="none" strike="noStrike">
                          <a:effectLst/>
                        </a:rPr>
                        <a:t>sukus</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092944887"/>
                  </a:ext>
                </a:extLst>
              </a:tr>
              <a:tr h="0">
                <a:tc>
                  <a:txBody>
                    <a:bodyPr/>
                    <a:lstStyle/>
                    <a:p>
                      <a:pPr algn="ctr" fontAlgn="b"/>
                      <a:r>
                        <a:rPr lang="en-US" sz="2400" u="none" strike="noStrike">
                          <a:effectLst/>
                        </a:rPr>
                        <a:t>∫aka∫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18336998"/>
                  </a:ext>
                </a:extLst>
              </a:tr>
              <a:tr h="0">
                <a:tc>
                  <a:txBody>
                    <a:bodyPr/>
                    <a:lstStyle/>
                    <a:p>
                      <a:pPr algn="ctr" fontAlgn="b"/>
                      <a:r>
                        <a:rPr lang="en-US" sz="2400" u="none" strike="noStrike">
                          <a:effectLst/>
                        </a:rPr>
                        <a:t>∫ake∫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13225172"/>
                  </a:ext>
                </a:extLst>
              </a:tr>
              <a:tr h="0">
                <a:tc>
                  <a:txBody>
                    <a:bodyPr/>
                    <a:lstStyle/>
                    <a:p>
                      <a:pPr algn="ctr" fontAlgn="b"/>
                      <a:r>
                        <a:rPr lang="en-US" sz="2400" u="none" strike="noStrike">
                          <a:effectLst/>
                        </a:rPr>
                        <a:t>∫aki∫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62680157"/>
                  </a:ext>
                </a:extLst>
              </a:tr>
              <a:tr h="0">
                <a:tc>
                  <a:txBody>
                    <a:bodyPr/>
                    <a:lstStyle/>
                    <a:p>
                      <a:pPr algn="ctr" fontAlgn="b"/>
                      <a:r>
                        <a:rPr lang="en-US" sz="2400" u="none" strike="noStrike">
                          <a:effectLst/>
                        </a:rPr>
                        <a:t>∫ako∫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60421224"/>
                  </a:ext>
                </a:extLst>
              </a:tr>
              <a:tr h="0">
                <a:tc>
                  <a:txBody>
                    <a:bodyPr/>
                    <a:lstStyle/>
                    <a:p>
                      <a:pPr algn="ctr" fontAlgn="b"/>
                      <a:r>
                        <a:rPr lang="en-US" sz="2400" u="none" strike="noStrike">
                          <a:effectLst/>
                        </a:rPr>
                        <a:t>∫aku∫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46693612"/>
                  </a:ext>
                </a:extLst>
              </a:tr>
              <a:tr h="0">
                <a:tc>
                  <a:txBody>
                    <a:bodyPr/>
                    <a:lstStyle/>
                    <a:p>
                      <a:pPr algn="ctr" fontAlgn="b"/>
                      <a:r>
                        <a:rPr lang="en-US" sz="2400" u="none" strike="noStrike">
                          <a:effectLst/>
                        </a:rPr>
                        <a:t>∫eka∫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37186966"/>
                  </a:ext>
                </a:extLst>
              </a:tr>
              <a:tr h="0">
                <a:tc>
                  <a:txBody>
                    <a:bodyPr/>
                    <a:lstStyle/>
                    <a:p>
                      <a:pPr algn="ctr" fontAlgn="b"/>
                      <a:r>
                        <a:rPr lang="en-US" sz="2400" u="none" strike="noStrike">
                          <a:effectLst/>
                        </a:rPr>
                        <a:t>∫eke∫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89697373"/>
                  </a:ext>
                </a:extLst>
              </a:tr>
              <a:tr h="0">
                <a:tc>
                  <a:txBody>
                    <a:bodyPr/>
                    <a:lstStyle/>
                    <a:p>
                      <a:pPr algn="ctr" fontAlgn="b"/>
                      <a:r>
                        <a:rPr lang="en-US" sz="2400" u="none" strike="noStrike">
                          <a:effectLst/>
                        </a:rPr>
                        <a:t>∫eki∫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80939082"/>
                  </a:ext>
                </a:extLst>
              </a:tr>
              <a:tr h="0">
                <a:tc>
                  <a:txBody>
                    <a:bodyPr/>
                    <a:lstStyle/>
                    <a:p>
                      <a:pPr algn="ctr" fontAlgn="b"/>
                      <a:r>
                        <a:rPr lang="en-US" sz="2400" u="none" strike="noStrike">
                          <a:effectLst/>
                        </a:rPr>
                        <a:t>∫eko∫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73191721"/>
                  </a:ext>
                </a:extLst>
              </a:tr>
              <a:tr h="0">
                <a:tc>
                  <a:txBody>
                    <a:bodyPr/>
                    <a:lstStyle/>
                    <a:p>
                      <a:pPr algn="ctr" fontAlgn="b"/>
                      <a:r>
                        <a:rPr lang="en-US" sz="2400" u="none" strike="noStrike">
                          <a:effectLst/>
                        </a:rPr>
                        <a:t>∫eku∫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65901848"/>
                  </a:ext>
                </a:extLst>
              </a:tr>
              <a:tr h="0">
                <a:tc>
                  <a:txBody>
                    <a:bodyPr/>
                    <a:lstStyle/>
                    <a:p>
                      <a:pPr algn="ctr" fontAlgn="b"/>
                      <a:r>
                        <a:rPr lang="en-US" sz="2400" u="none" strike="noStrike">
                          <a:effectLst/>
                        </a:rPr>
                        <a:t>∫ika∫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9910711"/>
                  </a:ext>
                </a:extLst>
              </a:tr>
              <a:tr h="0">
                <a:tc>
                  <a:txBody>
                    <a:bodyPr/>
                    <a:lstStyle/>
                    <a:p>
                      <a:pPr algn="ctr" fontAlgn="b"/>
                      <a:r>
                        <a:rPr lang="en-US" sz="2400" u="none" strike="noStrike">
                          <a:effectLst/>
                        </a:rPr>
                        <a:t>∫ike∫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49961230"/>
                  </a:ext>
                </a:extLst>
              </a:tr>
              <a:tr h="0">
                <a:tc>
                  <a:txBody>
                    <a:bodyPr/>
                    <a:lstStyle/>
                    <a:p>
                      <a:pPr algn="ctr" fontAlgn="b"/>
                      <a:r>
                        <a:rPr lang="en-US" sz="2400" u="none" strike="noStrike">
                          <a:effectLst/>
                        </a:rPr>
                        <a:t>∫iki∫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16319031"/>
                  </a:ext>
                </a:extLst>
              </a:tr>
              <a:tr h="0">
                <a:tc>
                  <a:txBody>
                    <a:bodyPr/>
                    <a:lstStyle/>
                    <a:p>
                      <a:pPr algn="ctr" fontAlgn="b"/>
                      <a:r>
                        <a:rPr lang="en-US" sz="2400" u="none" strike="noStrike">
                          <a:effectLst/>
                        </a:rPr>
                        <a:t>∫iko∫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3868126"/>
                  </a:ext>
                </a:extLst>
              </a:tr>
              <a:tr h="0">
                <a:tc>
                  <a:txBody>
                    <a:bodyPr/>
                    <a:lstStyle/>
                    <a:p>
                      <a:pPr algn="ctr" fontAlgn="b"/>
                      <a:r>
                        <a:rPr lang="en-US" sz="2400" u="none" strike="noStrike">
                          <a:effectLst/>
                        </a:rPr>
                        <a:t>∫iku∫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87509755"/>
                  </a:ext>
                </a:extLst>
              </a:tr>
              <a:tr h="0">
                <a:tc>
                  <a:txBody>
                    <a:bodyPr/>
                    <a:lstStyle/>
                    <a:p>
                      <a:pPr algn="ctr" fontAlgn="b"/>
                      <a:r>
                        <a:rPr lang="en-US" sz="2400" u="none" strike="noStrike">
                          <a:effectLst/>
                        </a:rPr>
                        <a:t>∫oka∫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138693865"/>
                  </a:ext>
                </a:extLst>
              </a:tr>
              <a:tr h="0">
                <a:tc>
                  <a:txBody>
                    <a:bodyPr/>
                    <a:lstStyle/>
                    <a:p>
                      <a:pPr algn="ctr" fontAlgn="b"/>
                      <a:r>
                        <a:rPr lang="en-US" sz="2400" u="none" strike="noStrike">
                          <a:effectLst/>
                        </a:rPr>
                        <a:t>∫oke∫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68303993"/>
                  </a:ext>
                </a:extLst>
              </a:tr>
              <a:tr h="0">
                <a:tc>
                  <a:txBody>
                    <a:bodyPr/>
                    <a:lstStyle/>
                    <a:p>
                      <a:pPr algn="ctr" fontAlgn="b"/>
                      <a:r>
                        <a:rPr lang="en-US" sz="2400" u="none" strike="noStrike">
                          <a:effectLst/>
                        </a:rPr>
                        <a:t>∫oki∫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41194436"/>
                  </a:ext>
                </a:extLst>
              </a:tr>
              <a:tr h="0">
                <a:tc>
                  <a:txBody>
                    <a:bodyPr/>
                    <a:lstStyle/>
                    <a:p>
                      <a:pPr algn="ctr" fontAlgn="b"/>
                      <a:r>
                        <a:rPr lang="en-US" sz="2400" u="none" strike="noStrike">
                          <a:effectLst/>
                        </a:rPr>
                        <a:t>∫oko∫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12515229"/>
                  </a:ext>
                </a:extLst>
              </a:tr>
              <a:tr h="0">
                <a:tc>
                  <a:txBody>
                    <a:bodyPr/>
                    <a:lstStyle/>
                    <a:p>
                      <a:pPr algn="ctr" fontAlgn="b"/>
                      <a:r>
                        <a:rPr lang="en-US" sz="2400" u="none" strike="noStrike">
                          <a:effectLst/>
                        </a:rPr>
                        <a:t>∫oku∫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9992887"/>
                  </a:ext>
                </a:extLst>
              </a:tr>
              <a:tr h="0">
                <a:tc>
                  <a:txBody>
                    <a:bodyPr/>
                    <a:lstStyle/>
                    <a:p>
                      <a:pPr algn="ctr" fontAlgn="b"/>
                      <a:r>
                        <a:rPr lang="en-US" sz="2400" u="none" strike="noStrike">
                          <a:effectLst/>
                        </a:rPr>
                        <a:t>∫uka∫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21863057"/>
                  </a:ext>
                </a:extLst>
              </a:tr>
              <a:tr h="0">
                <a:tc>
                  <a:txBody>
                    <a:bodyPr/>
                    <a:lstStyle/>
                    <a:p>
                      <a:pPr algn="ctr" fontAlgn="b"/>
                      <a:r>
                        <a:rPr lang="en-US" sz="2400" u="none" strike="noStrike">
                          <a:effectLst/>
                        </a:rPr>
                        <a:t>∫uke∫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93541908"/>
                  </a:ext>
                </a:extLst>
              </a:tr>
              <a:tr h="0">
                <a:tc>
                  <a:txBody>
                    <a:bodyPr/>
                    <a:lstStyle/>
                    <a:p>
                      <a:pPr algn="ctr" fontAlgn="b"/>
                      <a:r>
                        <a:rPr lang="en-US" sz="2400" u="none" strike="noStrike">
                          <a:effectLst/>
                        </a:rPr>
                        <a:t>∫uki∫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69235876"/>
                  </a:ext>
                </a:extLst>
              </a:tr>
              <a:tr h="0">
                <a:tc>
                  <a:txBody>
                    <a:bodyPr/>
                    <a:lstStyle/>
                    <a:p>
                      <a:pPr algn="ctr" fontAlgn="b"/>
                      <a:r>
                        <a:rPr lang="en-US" sz="2400" u="none" strike="noStrike">
                          <a:effectLst/>
                        </a:rPr>
                        <a:t>∫uko∫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84669353"/>
                  </a:ext>
                </a:extLst>
              </a:tr>
              <a:tr h="0">
                <a:tc>
                  <a:txBody>
                    <a:bodyPr/>
                    <a:lstStyle/>
                    <a:p>
                      <a:pPr algn="ctr" fontAlgn="b"/>
                      <a:r>
                        <a:rPr lang="en-US" sz="2400" u="none" strike="noStrike">
                          <a:effectLst/>
                        </a:rPr>
                        <a:t>∫uku∫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48503479"/>
                  </a:ext>
                </a:extLst>
              </a:tr>
              <a:tr h="0">
                <a:tc>
                  <a:txBody>
                    <a:bodyPr/>
                    <a:lstStyle/>
                    <a:p>
                      <a:pPr algn="ctr" fontAlgn="b"/>
                      <a:r>
                        <a:rPr lang="en-US" sz="2400" u="none" strike="noStrike">
                          <a:effectLst/>
                        </a:rPr>
                        <a:t>akasa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21557266"/>
                  </a:ext>
                </a:extLst>
              </a:tr>
              <a:tr h="0">
                <a:tc>
                  <a:txBody>
                    <a:bodyPr/>
                    <a:lstStyle/>
                    <a:p>
                      <a:pPr algn="ctr" fontAlgn="b"/>
                      <a:r>
                        <a:rPr lang="en-US" sz="2400" u="none" strike="noStrike">
                          <a:effectLst/>
                        </a:rPr>
                        <a:t>akase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12586719"/>
                  </a:ext>
                </a:extLst>
              </a:tr>
              <a:tr h="0">
                <a:tc>
                  <a:txBody>
                    <a:bodyPr/>
                    <a:lstStyle/>
                    <a:p>
                      <a:pPr algn="ctr" fontAlgn="b"/>
                      <a:r>
                        <a:rPr lang="en-US" sz="2400" u="none" strike="noStrike">
                          <a:effectLst/>
                        </a:rPr>
                        <a:t>akasi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50497223"/>
                  </a:ext>
                </a:extLst>
              </a:tr>
              <a:tr h="0">
                <a:tc>
                  <a:txBody>
                    <a:bodyPr/>
                    <a:lstStyle/>
                    <a:p>
                      <a:pPr algn="ctr" fontAlgn="b"/>
                      <a:r>
                        <a:rPr lang="en-US" sz="2400" u="none" strike="noStrike">
                          <a:effectLst/>
                        </a:rPr>
                        <a:t>akaso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54317558"/>
                  </a:ext>
                </a:extLst>
              </a:tr>
              <a:tr h="0">
                <a:tc>
                  <a:txBody>
                    <a:bodyPr/>
                    <a:lstStyle/>
                    <a:p>
                      <a:pPr algn="ctr" fontAlgn="b"/>
                      <a:r>
                        <a:rPr lang="en-US" sz="2400" u="none" strike="noStrike">
                          <a:effectLst/>
                        </a:rPr>
                        <a:t>akasu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1871515"/>
                  </a:ext>
                </a:extLst>
              </a:tr>
              <a:tr h="0">
                <a:tc>
                  <a:txBody>
                    <a:bodyPr/>
                    <a:lstStyle/>
                    <a:p>
                      <a:pPr algn="ctr" fontAlgn="b"/>
                      <a:r>
                        <a:rPr lang="en-US" sz="2400" u="none" strike="noStrike">
                          <a:effectLst/>
                        </a:rPr>
                        <a:t>akesa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51577418"/>
                  </a:ext>
                </a:extLst>
              </a:tr>
              <a:tr h="0">
                <a:tc>
                  <a:txBody>
                    <a:bodyPr/>
                    <a:lstStyle/>
                    <a:p>
                      <a:pPr algn="ctr" fontAlgn="b"/>
                      <a:r>
                        <a:rPr lang="en-US" sz="2400" u="none" strike="noStrike">
                          <a:effectLst/>
                        </a:rPr>
                        <a:t>akese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13219854"/>
                  </a:ext>
                </a:extLst>
              </a:tr>
              <a:tr h="0">
                <a:tc>
                  <a:txBody>
                    <a:bodyPr/>
                    <a:lstStyle/>
                    <a:p>
                      <a:pPr algn="ctr" fontAlgn="b"/>
                      <a:r>
                        <a:rPr lang="en-US" sz="2400" u="none" strike="noStrike">
                          <a:effectLst/>
                        </a:rPr>
                        <a:t>akesi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72047497"/>
                  </a:ext>
                </a:extLst>
              </a:tr>
              <a:tr h="0">
                <a:tc>
                  <a:txBody>
                    <a:bodyPr/>
                    <a:lstStyle/>
                    <a:p>
                      <a:pPr algn="ctr" fontAlgn="b"/>
                      <a:r>
                        <a:rPr lang="en-US" sz="2400" u="none" strike="noStrike">
                          <a:effectLst/>
                        </a:rPr>
                        <a:t>akeso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68965330"/>
                  </a:ext>
                </a:extLst>
              </a:tr>
              <a:tr h="0">
                <a:tc>
                  <a:txBody>
                    <a:bodyPr/>
                    <a:lstStyle/>
                    <a:p>
                      <a:pPr algn="ctr" fontAlgn="b"/>
                      <a:r>
                        <a:rPr lang="en-US" sz="2400" u="none" strike="noStrike">
                          <a:effectLst/>
                        </a:rPr>
                        <a:t>akesu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94636117"/>
                  </a:ext>
                </a:extLst>
              </a:tr>
              <a:tr h="0">
                <a:tc>
                  <a:txBody>
                    <a:bodyPr/>
                    <a:lstStyle/>
                    <a:p>
                      <a:pPr algn="ctr" fontAlgn="b"/>
                      <a:r>
                        <a:rPr lang="en-US" sz="2400" u="none" strike="noStrike">
                          <a:effectLst/>
                        </a:rPr>
                        <a:t>akisa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06338995"/>
                  </a:ext>
                </a:extLst>
              </a:tr>
              <a:tr h="0">
                <a:tc>
                  <a:txBody>
                    <a:bodyPr/>
                    <a:lstStyle/>
                    <a:p>
                      <a:pPr algn="ctr" fontAlgn="b"/>
                      <a:r>
                        <a:rPr lang="en-US" sz="2400" u="none" strike="noStrike">
                          <a:effectLst/>
                        </a:rPr>
                        <a:t>akise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93452870"/>
                  </a:ext>
                </a:extLst>
              </a:tr>
              <a:tr h="0">
                <a:tc>
                  <a:txBody>
                    <a:bodyPr/>
                    <a:lstStyle/>
                    <a:p>
                      <a:pPr algn="ctr" fontAlgn="b"/>
                      <a:r>
                        <a:rPr lang="en-US" sz="2400" u="none" strike="noStrike">
                          <a:effectLst/>
                        </a:rPr>
                        <a:t>akisi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89799321"/>
                  </a:ext>
                </a:extLst>
              </a:tr>
              <a:tr h="0">
                <a:tc>
                  <a:txBody>
                    <a:bodyPr/>
                    <a:lstStyle/>
                    <a:p>
                      <a:pPr algn="ctr" fontAlgn="b"/>
                      <a:r>
                        <a:rPr lang="en-US" sz="2400" u="none" strike="noStrike">
                          <a:effectLst/>
                        </a:rPr>
                        <a:t>akiso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7672652"/>
                  </a:ext>
                </a:extLst>
              </a:tr>
              <a:tr h="0">
                <a:tc>
                  <a:txBody>
                    <a:bodyPr/>
                    <a:lstStyle/>
                    <a:p>
                      <a:pPr algn="ctr" fontAlgn="b"/>
                      <a:r>
                        <a:rPr lang="en-US" sz="2400" u="none" strike="noStrike">
                          <a:effectLst/>
                        </a:rPr>
                        <a:t>akisu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73264396"/>
                  </a:ext>
                </a:extLst>
              </a:tr>
              <a:tr h="0">
                <a:tc>
                  <a:txBody>
                    <a:bodyPr/>
                    <a:lstStyle/>
                    <a:p>
                      <a:pPr algn="ctr" fontAlgn="b"/>
                      <a:r>
                        <a:rPr lang="en-US" sz="2400" u="none" strike="noStrike">
                          <a:effectLst/>
                        </a:rPr>
                        <a:t>akosa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509738773"/>
                  </a:ext>
                </a:extLst>
              </a:tr>
              <a:tr h="0">
                <a:tc>
                  <a:txBody>
                    <a:bodyPr/>
                    <a:lstStyle/>
                    <a:p>
                      <a:pPr algn="ctr" fontAlgn="b"/>
                      <a:r>
                        <a:rPr lang="en-US" sz="2400" u="none" strike="noStrike">
                          <a:effectLst/>
                        </a:rPr>
                        <a:t>akose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22403134"/>
                  </a:ext>
                </a:extLst>
              </a:tr>
              <a:tr h="0">
                <a:tc>
                  <a:txBody>
                    <a:bodyPr/>
                    <a:lstStyle/>
                    <a:p>
                      <a:pPr algn="ctr" fontAlgn="b"/>
                      <a:r>
                        <a:rPr lang="en-US" sz="2400" u="none" strike="noStrike">
                          <a:effectLst/>
                        </a:rPr>
                        <a:t>akosi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25541731"/>
                  </a:ext>
                </a:extLst>
              </a:tr>
              <a:tr h="0">
                <a:tc>
                  <a:txBody>
                    <a:bodyPr/>
                    <a:lstStyle/>
                    <a:p>
                      <a:pPr algn="ctr" fontAlgn="b"/>
                      <a:r>
                        <a:rPr lang="en-US" sz="2400" u="none" strike="noStrike">
                          <a:effectLst/>
                        </a:rPr>
                        <a:t>akoso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5406762"/>
                  </a:ext>
                </a:extLst>
              </a:tr>
              <a:tr h="0">
                <a:tc>
                  <a:txBody>
                    <a:bodyPr/>
                    <a:lstStyle/>
                    <a:p>
                      <a:pPr algn="ctr" fontAlgn="b"/>
                      <a:r>
                        <a:rPr lang="en-US" sz="2400" u="none" strike="noStrike">
                          <a:effectLst/>
                        </a:rPr>
                        <a:t>akosu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98855435"/>
                  </a:ext>
                </a:extLst>
              </a:tr>
              <a:tr h="0">
                <a:tc>
                  <a:txBody>
                    <a:bodyPr/>
                    <a:lstStyle/>
                    <a:p>
                      <a:pPr algn="ctr" fontAlgn="b"/>
                      <a:r>
                        <a:rPr lang="en-US" sz="2400" u="none" strike="noStrike">
                          <a:effectLst/>
                        </a:rPr>
                        <a:t>akusa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779073385"/>
                  </a:ext>
                </a:extLst>
              </a:tr>
              <a:tr h="0">
                <a:tc>
                  <a:txBody>
                    <a:bodyPr/>
                    <a:lstStyle/>
                    <a:p>
                      <a:pPr algn="ctr" fontAlgn="b"/>
                      <a:r>
                        <a:rPr lang="en-US" sz="2400" u="none" strike="noStrike">
                          <a:effectLst/>
                        </a:rPr>
                        <a:t>akuse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59050462"/>
                  </a:ext>
                </a:extLst>
              </a:tr>
              <a:tr h="0">
                <a:tc>
                  <a:txBody>
                    <a:bodyPr/>
                    <a:lstStyle/>
                    <a:p>
                      <a:pPr algn="ctr" fontAlgn="b"/>
                      <a:r>
                        <a:rPr lang="en-US" sz="2400" u="none" strike="noStrike">
                          <a:effectLst/>
                        </a:rPr>
                        <a:t>akusi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50597378"/>
                  </a:ext>
                </a:extLst>
              </a:tr>
              <a:tr h="0">
                <a:tc>
                  <a:txBody>
                    <a:bodyPr/>
                    <a:lstStyle/>
                    <a:p>
                      <a:pPr algn="ctr" fontAlgn="b"/>
                      <a:r>
                        <a:rPr lang="en-US" sz="2400" u="none" strike="noStrike">
                          <a:effectLst/>
                        </a:rPr>
                        <a:t>akuso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25840252"/>
                  </a:ext>
                </a:extLst>
              </a:tr>
              <a:tr h="0">
                <a:tc>
                  <a:txBody>
                    <a:bodyPr/>
                    <a:lstStyle/>
                    <a:p>
                      <a:pPr algn="ctr" fontAlgn="b"/>
                      <a:r>
                        <a:rPr lang="en-US" sz="2400" u="none" strike="noStrike">
                          <a:effectLst/>
                        </a:rPr>
                        <a:t>akusu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72003925"/>
                  </a:ext>
                </a:extLst>
              </a:tr>
              <a:tr h="0">
                <a:tc>
                  <a:txBody>
                    <a:bodyPr/>
                    <a:lstStyle/>
                    <a:p>
                      <a:pPr algn="ctr" fontAlgn="b"/>
                      <a:r>
                        <a:rPr lang="en-US" sz="2400" u="none" strike="noStrike">
                          <a:effectLst/>
                        </a:rPr>
                        <a:t>ekasa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67191592"/>
                  </a:ext>
                </a:extLst>
              </a:tr>
              <a:tr h="0">
                <a:tc>
                  <a:txBody>
                    <a:bodyPr/>
                    <a:lstStyle/>
                    <a:p>
                      <a:pPr algn="ctr" fontAlgn="b"/>
                      <a:r>
                        <a:rPr lang="en-US" sz="2400" u="none" strike="noStrike">
                          <a:effectLst/>
                        </a:rPr>
                        <a:t>ekase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26499297"/>
                  </a:ext>
                </a:extLst>
              </a:tr>
              <a:tr h="0">
                <a:tc>
                  <a:txBody>
                    <a:bodyPr/>
                    <a:lstStyle/>
                    <a:p>
                      <a:pPr algn="ctr" fontAlgn="b"/>
                      <a:r>
                        <a:rPr lang="en-US" sz="2400" u="none" strike="noStrike">
                          <a:effectLst/>
                        </a:rPr>
                        <a:t>ekasi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1054696"/>
                  </a:ext>
                </a:extLst>
              </a:tr>
              <a:tr h="0">
                <a:tc>
                  <a:txBody>
                    <a:bodyPr/>
                    <a:lstStyle/>
                    <a:p>
                      <a:pPr algn="ctr" fontAlgn="b"/>
                      <a:r>
                        <a:rPr lang="en-US" sz="2400" u="none" strike="noStrike">
                          <a:effectLst/>
                        </a:rPr>
                        <a:t>ekaso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23648317"/>
                  </a:ext>
                </a:extLst>
              </a:tr>
              <a:tr h="0">
                <a:tc>
                  <a:txBody>
                    <a:bodyPr/>
                    <a:lstStyle/>
                    <a:p>
                      <a:pPr algn="ctr" fontAlgn="b"/>
                      <a:r>
                        <a:rPr lang="en-US" sz="2400" u="none" strike="noStrike">
                          <a:effectLst/>
                        </a:rPr>
                        <a:t>ekasu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52847776"/>
                  </a:ext>
                </a:extLst>
              </a:tr>
              <a:tr h="0">
                <a:tc>
                  <a:txBody>
                    <a:bodyPr/>
                    <a:lstStyle/>
                    <a:p>
                      <a:pPr algn="ctr" fontAlgn="b"/>
                      <a:r>
                        <a:rPr lang="en-US" sz="2400" u="none" strike="noStrike">
                          <a:effectLst/>
                        </a:rPr>
                        <a:t>ekesa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39971174"/>
                  </a:ext>
                </a:extLst>
              </a:tr>
              <a:tr h="0">
                <a:tc>
                  <a:txBody>
                    <a:bodyPr/>
                    <a:lstStyle/>
                    <a:p>
                      <a:pPr algn="ctr" fontAlgn="b"/>
                      <a:r>
                        <a:rPr lang="en-US" sz="2400" u="none" strike="noStrike">
                          <a:effectLst/>
                        </a:rPr>
                        <a:t>ekese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507706"/>
                  </a:ext>
                </a:extLst>
              </a:tr>
              <a:tr h="0">
                <a:tc>
                  <a:txBody>
                    <a:bodyPr/>
                    <a:lstStyle/>
                    <a:p>
                      <a:pPr algn="ctr" fontAlgn="b"/>
                      <a:r>
                        <a:rPr lang="en-US" sz="2400" u="none" strike="noStrike">
                          <a:effectLst/>
                        </a:rPr>
                        <a:t>ekesi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767598341"/>
                  </a:ext>
                </a:extLst>
              </a:tr>
              <a:tr h="0">
                <a:tc>
                  <a:txBody>
                    <a:bodyPr/>
                    <a:lstStyle/>
                    <a:p>
                      <a:pPr algn="ctr" fontAlgn="b"/>
                      <a:r>
                        <a:rPr lang="en-US" sz="2400" u="none" strike="noStrike">
                          <a:effectLst/>
                        </a:rPr>
                        <a:t>ekeso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75690416"/>
                  </a:ext>
                </a:extLst>
              </a:tr>
              <a:tr h="0">
                <a:tc>
                  <a:txBody>
                    <a:bodyPr/>
                    <a:lstStyle/>
                    <a:p>
                      <a:pPr algn="ctr" fontAlgn="b"/>
                      <a:r>
                        <a:rPr lang="en-US" sz="2400" u="none" strike="noStrike">
                          <a:effectLst/>
                        </a:rPr>
                        <a:t>ekesu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009802609"/>
                  </a:ext>
                </a:extLst>
              </a:tr>
              <a:tr h="0">
                <a:tc>
                  <a:txBody>
                    <a:bodyPr/>
                    <a:lstStyle/>
                    <a:p>
                      <a:pPr algn="ctr" fontAlgn="b"/>
                      <a:r>
                        <a:rPr lang="en-US" sz="2400" u="none" strike="noStrike">
                          <a:effectLst/>
                        </a:rPr>
                        <a:t>ekisa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39971150"/>
                  </a:ext>
                </a:extLst>
              </a:tr>
              <a:tr h="0">
                <a:tc>
                  <a:txBody>
                    <a:bodyPr/>
                    <a:lstStyle/>
                    <a:p>
                      <a:pPr algn="ctr" fontAlgn="b"/>
                      <a:r>
                        <a:rPr lang="en-US" sz="2400" u="none" strike="noStrike">
                          <a:effectLst/>
                        </a:rPr>
                        <a:t>ekise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20165696"/>
                  </a:ext>
                </a:extLst>
              </a:tr>
              <a:tr h="0">
                <a:tc>
                  <a:txBody>
                    <a:bodyPr/>
                    <a:lstStyle/>
                    <a:p>
                      <a:pPr algn="ctr" fontAlgn="b"/>
                      <a:r>
                        <a:rPr lang="en-US" sz="2400" u="none" strike="noStrike">
                          <a:effectLst/>
                        </a:rPr>
                        <a:t>ekisi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70408449"/>
                  </a:ext>
                </a:extLst>
              </a:tr>
              <a:tr h="0">
                <a:tc>
                  <a:txBody>
                    <a:bodyPr/>
                    <a:lstStyle/>
                    <a:p>
                      <a:pPr algn="ctr" fontAlgn="b"/>
                      <a:r>
                        <a:rPr lang="en-US" sz="2400" u="none" strike="noStrike">
                          <a:effectLst/>
                        </a:rPr>
                        <a:t>ekiso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62401293"/>
                  </a:ext>
                </a:extLst>
              </a:tr>
              <a:tr h="0">
                <a:tc>
                  <a:txBody>
                    <a:bodyPr/>
                    <a:lstStyle/>
                    <a:p>
                      <a:pPr algn="ctr" fontAlgn="b"/>
                      <a:r>
                        <a:rPr lang="en-US" sz="2400" u="none" strike="noStrike">
                          <a:effectLst/>
                        </a:rPr>
                        <a:t>ekisu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33901589"/>
                  </a:ext>
                </a:extLst>
              </a:tr>
              <a:tr h="0">
                <a:tc>
                  <a:txBody>
                    <a:bodyPr/>
                    <a:lstStyle/>
                    <a:p>
                      <a:pPr algn="ctr" fontAlgn="b"/>
                      <a:r>
                        <a:rPr lang="en-US" sz="2400" u="none" strike="noStrike">
                          <a:effectLst/>
                        </a:rPr>
                        <a:t>ekosa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28647575"/>
                  </a:ext>
                </a:extLst>
              </a:tr>
              <a:tr h="0">
                <a:tc>
                  <a:txBody>
                    <a:bodyPr/>
                    <a:lstStyle/>
                    <a:p>
                      <a:pPr algn="ctr" fontAlgn="b"/>
                      <a:r>
                        <a:rPr lang="en-US" sz="2400" u="none" strike="noStrike">
                          <a:effectLst/>
                        </a:rPr>
                        <a:t>ekose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73589018"/>
                  </a:ext>
                </a:extLst>
              </a:tr>
              <a:tr h="0">
                <a:tc>
                  <a:txBody>
                    <a:bodyPr/>
                    <a:lstStyle/>
                    <a:p>
                      <a:pPr algn="ctr" fontAlgn="b"/>
                      <a:r>
                        <a:rPr lang="en-US" sz="2400" u="none" strike="noStrike">
                          <a:effectLst/>
                        </a:rPr>
                        <a:t>ekosi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49796923"/>
                  </a:ext>
                </a:extLst>
              </a:tr>
              <a:tr h="0">
                <a:tc>
                  <a:txBody>
                    <a:bodyPr/>
                    <a:lstStyle/>
                    <a:p>
                      <a:pPr algn="ctr" fontAlgn="b"/>
                      <a:r>
                        <a:rPr lang="en-US" sz="2400" u="none" strike="noStrike">
                          <a:effectLst/>
                        </a:rPr>
                        <a:t>ekoso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735133083"/>
                  </a:ext>
                </a:extLst>
              </a:tr>
              <a:tr h="0">
                <a:tc>
                  <a:txBody>
                    <a:bodyPr/>
                    <a:lstStyle/>
                    <a:p>
                      <a:pPr algn="ctr" fontAlgn="b"/>
                      <a:r>
                        <a:rPr lang="en-US" sz="2400" u="none" strike="noStrike">
                          <a:effectLst/>
                        </a:rPr>
                        <a:t>ekosu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98119568"/>
                  </a:ext>
                </a:extLst>
              </a:tr>
              <a:tr h="0">
                <a:tc>
                  <a:txBody>
                    <a:bodyPr/>
                    <a:lstStyle/>
                    <a:p>
                      <a:pPr algn="ctr" fontAlgn="b"/>
                      <a:r>
                        <a:rPr lang="en-US" sz="2400" u="none" strike="noStrike">
                          <a:effectLst/>
                        </a:rPr>
                        <a:t>ekusa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62506940"/>
                  </a:ext>
                </a:extLst>
              </a:tr>
              <a:tr h="0">
                <a:tc>
                  <a:txBody>
                    <a:bodyPr/>
                    <a:lstStyle/>
                    <a:p>
                      <a:pPr algn="ctr" fontAlgn="b"/>
                      <a:r>
                        <a:rPr lang="en-US" sz="2400" u="none" strike="noStrike">
                          <a:effectLst/>
                        </a:rPr>
                        <a:t>ekuse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29254213"/>
                  </a:ext>
                </a:extLst>
              </a:tr>
              <a:tr h="0">
                <a:tc>
                  <a:txBody>
                    <a:bodyPr/>
                    <a:lstStyle/>
                    <a:p>
                      <a:pPr algn="ctr" fontAlgn="b"/>
                      <a:r>
                        <a:rPr lang="en-US" sz="2400" u="none" strike="noStrike">
                          <a:effectLst/>
                        </a:rPr>
                        <a:t>ekusi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94316559"/>
                  </a:ext>
                </a:extLst>
              </a:tr>
              <a:tr h="0">
                <a:tc>
                  <a:txBody>
                    <a:bodyPr/>
                    <a:lstStyle/>
                    <a:p>
                      <a:pPr algn="ctr" fontAlgn="b"/>
                      <a:r>
                        <a:rPr lang="en-US" sz="2400" u="none" strike="noStrike">
                          <a:effectLst/>
                        </a:rPr>
                        <a:t>ekuso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67622333"/>
                  </a:ext>
                </a:extLst>
              </a:tr>
              <a:tr h="0">
                <a:tc>
                  <a:txBody>
                    <a:bodyPr/>
                    <a:lstStyle/>
                    <a:p>
                      <a:pPr algn="ctr" fontAlgn="b"/>
                      <a:r>
                        <a:rPr lang="en-US" sz="2400" u="none" strike="noStrike">
                          <a:effectLst/>
                        </a:rPr>
                        <a:t>ekusu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47281902"/>
                  </a:ext>
                </a:extLst>
              </a:tr>
              <a:tr h="0">
                <a:tc>
                  <a:txBody>
                    <a:bodyPr/>
                    <a:lstStyle/>
                    <a:p>
                      <a:pPr algn="ctr" fontAlgn="b"/>
                      <a:r>
                        <a:rPr lang="en-US" sz="2400" u="none" strike="noStrike">
                          <a:effectLst/>
                        </a:rPr>
                        <a:t>ikasa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99441826"/>
                  </a:ext>
                </a:extLst>
              </a:tr>
              <a:tr h="0">
                <a:tc>
                  <a:txBody>
                    <a:bodyPr/>
                    <a:lstStyle/>
                    <a:p>
                      <a:pPr algn="ctr" fontAlgn="b"/>
                      <a:r>
                        <a:rPr lang="en-US" sz="2400" u="none" strike="noStrike">
                          <a:effectLst/>
                        </a:rPr>
                        <a:t>ikase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31412213"/>
                  </a:ext>
                </a:extLst>
              </a:tr>
              <a:tr h="0">
                <a:tc>
                  <a:txBody>
                    <a:bodyPr/>
                    <a:lstStyle/>
                    <a:p>
                      <a:pPr algn="ctr" fontAlgn="b"/>
                      <a:r>
                        <a:rPr lang="en-US" sz="2400" u="none" strike="noStrike">
                          <a:effectLst/>
                        </a:rPr>
                        <a:t>ikasi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20282267"/>
                  </a:ext>
                </a:extLst>
              </a:tr>
              <a:tr h="0">
                <a:tc>
                  <a:txBody>
                    <a:bodyPr/>
                    <a:lstStyle/>
                    <a:p>
                      <a:pPr algn="ctr" fontAlgn="b"/>
                      <a:r>
                        <a:rPr lang="en-US" sz="2400" u="none" strike="noStrike">
                          <a:effectLst/>
                        </a:rPr>
                        <a:t>ikaso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07727706"/>
                  </a:ext>
                </a:extLst>
              </a:tr>
              <a:tr h="0">
                <a:tc>
                  <a:txBody>
                    <a:bodyPr/>
                    <a:lstStyle/>
                    <a:p>
                      <a:pPr algn="ctr" fontAlgn="b"/>
                      <a:r>
                        <a:rPr lang="en-US" sz="2400" u="none" strike="noStrike">
                          <a:effectLst/>
                        </a:rPr>
                        <a:t>ikasu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572339800"/>
                  </a:ext>
                </a:extLst>
              </a:tr>
              <a:tr h="0">
                <a:tc>
                  <a:txBody>
                    <a:bodyPr/>
                    <a:lstStyle/>
                    <a:p>
                      <a:pPr algn="ctr" fontAlgn="b"/>
                      <a:r>
                        <a:rPr lang="en-US" sz="2400" u="none" strike="noStrike">
                          <a:effectLst/>
                        </a:rPr>
                        <a:t>ikesa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52270357"/>
                  </a:ext>
                </a:extLst>
              </a:tr>
              <a:tr h="0">
                <a:tc>
                  <a:txBody>
                    <a:bodyPr/>
                    <a:lstStyle/>
                    <a:p>
                      <a:pPr algn="ctr" fontAlgn="b"/>
                      <a:r>
                        <a:rPr lang="en-US" sz="2400" u="none" strike="noStrike">
                          <a:effectLst/>
                        </a:rPr>
                        <a:t>ikese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70049809"/>
                  </a:ext>
                </a:extLst>
              </a:tr>
              <a:tr h="0">
                <a:tc>
                  <a:txBody>
                    <a:bodyPr/>
                    <a:lstStyle/>
                    <a:p>
                      <a:pPr algn="ctr" fontAlgn="b"/>
                      <a:r>
                        <a:rPr lang="en-US" sz="2400" u="none" strike="noStrike">
                          <a:effectLst/>
                        </a:rPr>
                        <a:t>ikesi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48172292"/>
                  </a:ext>
                </a:extLst>
              </a:tr>
              <a:tr h="0">
                <a:tc>
                  <a:txBody>
                    <a:bodyPr/>
                    <a:lstStyle/>
                    <a:p>
                      <a:pPr algn="ctr" fontAlgn="b"/>
                      <a:r>
                        <a:rPr lang="en-US" sz="2400" u="none" strike="noStrike">
                          <a:effectLst/>
                        </a:rPr>
                        <a:t>ikeso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65099076"/>
                  </a:ext>
                </a:extLst>
              </a:tr>
              <a:tr h="0">
                <a:tc>
                  <a:txBody>
                    <a:bodyPr/>
                    <a:lstStyle/>
                    <a:p>
                      <a:pPr algn="ctr" fontAlgn="b"/>
                      <a:r>
                        <a:rPr lang="en-US" sz="2400" u="none" strike="noStrike">
                          <a:effectLst/>
                        </a:rPr>
                        <a:t>ikesu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070499621"/>
                  </a:ext>
                </a:extLst>
              </a:tr>
              <a:tr h="0">
                <a:tc>
                  <a:txBody>
                    <a:bodyPr/>
                    <a:lstStyle/>
                    <a:p>
                      <a:pPr algn="ctr" fontAlgn="b"/>
                      <a:r>
                        <a:rPr lang="en-US" sz="2400" u="none" strike="noStrike">
                          <a:effectLst/>
                        </a:rPr>
                        <a:t>ikisa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15817659"/>
                  </a:ext>
                </a:extLst>
              </a:tr>
              <a:tr h="0">
                <a:tc>
                  <a:txBody>
                    <a:bodyPr/>
                    <a:lstStyle/>
                    <a:p>
                      <a:pPr algn="ctr" fontAlgn="b"/>
                      <a:r>
                        <a:rPr lang="en-US" sz="2400" u="none" strike="noStrike">
                          <a:effectLst/>
                        </a:rPr>
                        <a:t>ikise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531862408"/>
                  </a:ext>
                </a:extLst>
              </a:tr>
              <a:tr h="0">
                <a:tc>
                  <a:txBody>
                    <a:bodyPr/>
                    <a:lstStyle/>
                    <a:p>
                      <a:pPr algn="ctr" fontAlgn="b"/>
                      <a:r>
                        <a:rPr lang="en-US" sz="2400" u="none" strike="noStrike">
                          <a:effectLst/>
                        </a:rPr>
                        <a:t>ikisi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27475600"/>
                  </a:ext>
                </a:extLst>
              </a:tr>
              <a:tr h="0">
                <a:tc>
                  <a:txBody>
                    <a:bodyPr/>
                    <a:lstStyle/>
                    <a:p>
                      <a:pPr algn="ctr" fontAlgn="b"/>
                      <a:r>
                        <a:rPr lang="en-US" sz="2400" u="none" strike="noStrike">
                          <a:effectLst/>
                        </a:rPr>
                        <a:t>ikiso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88327895"/>
                  </a:ext>
                </a:extLst>
              </a:tr>
              <a:tr h="0">
                <a:tc>
                  <a:txBody>
                    <a:bodyPr/>
                    <a:lstStyle/>
                    <a:p>
                      <a:pPr algn="ctr" fontAlgn="b"/>
                      <a:r>
                        <a:rPr lang="en-US" sz="2400" u="none" strike="noStrike">
                          <a:effectLst/>
                        </a:rPr>
                        <a:t>ikisu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36037295"/>
                  </a:ext>
                </a:extLst>
              </a:tr>
              <a:tr h="0">
                <a:tc>
                  <a:txBody>
                    <a:bodyPr/>
                    <a:lstStyle/>
                    <a:p>
                      <a:pPr algn="ctr" fontAlgn="b"/>
                      <a:r>
                        <a:rPr lang="en-US" sz="2400" u="none" strike="noStrike">
                          <a:effectLst/>
                        </a:rPr>
                        <a:t>ikosa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25244124"/>
                  </a:ext>
                </a:extLst>
              </a:tr>
              <a:tr h="0">
                <a:tc>
                  <a:txBody>
                    <a:bodyPr/>
                    <a:lstStyle/>
                    <a:p>
                      <a:pPr algn="ctr" fontAlgn="b"/>
                      <a:r>
                        <a:rPr lang="en-US" sz="2400" u="none" strike="noStrike">
                          <a:effectLst/>
                        </a:rPr>
                        <a:t>ikose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44168864"/>
                  </a:ext>
                </a:extLst>
              </a:tr>
              <a:tr h="0">
                <a:tc>
                  <a:txBody>
                    <a:bodyPr/>
                    <a:lstStyle/>
                    <a:p>
                      <a:pPr algn="ctr" fontAlgn="b"/>
                      <a:r>
                        <a:rPr lang="en-US" sz="2400" u="none" strike="noStrike">
                          <a:effectLst/>
                        </a:rPr>
                        <a:t>ikosi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02591055"/>
                  </a:ext>
                </a:extLst>
              </a:tr>
              <a:tr h="0">
                <a:tc>
                  <a:txBody>
                    <a:bodyPr/>
                    <a:lstStyle/>
                    <a:p>
                      <a:pPr algn="ctr" fontAlgn="b"/>
                      <a:r>
                        <a:rPr lang="en-US" sz="2400" u="none" strike="noStrike">
                          <a:effectLst/>
                        </a:rPr>
                        <a:t>ikoso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90278595"/>
                  </a:ext>
                </a:extLst>
              </a:tr>
              <a:tr h="0">
                <a:tc>
                  <a:txBody>
                    <a:bodyPr/>
                    <a:lstStyle/>
                    <a:p>
                      <a:pPr algn="ctr" fontAlgn="b"/>
                      <a:r>
                        <a:rPr lang="en-US" sz="2400" u="none" strike="noStrike">
                          <a:effectLst/>
                        </a:rPr>
                        <a:t>ikosu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136168448"/>
                  </a:ext>
                </a:extLst>
              </a:tr>
              <a:tr h="0">
                <a:tc>
                  <a:txBody>
                    <a:bodyPr/>
                    <a:lstStyle/>
                    <a:p>
                      <a:pPr algn="ctr" fontAlgn="b"/>
                      <a:r>
                        <a:rPr lang="en-US" sz="2400" u="none" strike="noStrike">
                          <a:effectLst/>
                        </a:rPr>
                        <a:t>ikusa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40071366"/>
                  </a:ext>
                </a:extLst>
              </a:tr>
              <a:tr h="0">
                <a:tc>
                  <a:txBody>
                    <a:bodyPr/>
                    <a:lstStyle/>
                    <a:p>
                      <a:pPr algn="ctr" fontAlgn="b"/>
                      <a:r>
                        <a:rPr lang="en-US" sz="2400" u="none" strike="noStrike">
                          <a:effectLst/>
                        </a:rPr>
                        <a:t>ikuse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55845744"/>
                  </a:ext>
                </a:extLst>
              </a:tr>
              <a:tr h="0">
                <a:tc>
                  <a:txBody>
                    <a:bodyPr/>
                    <a:lstStyle/>
                    <a:p>
                      <a:pPr algn="ctr" fontAlgn="b"/>
                      <a:r>
                        <a:rPr lang="en-US" sz="2400" u="none" strike="noStrike">
                          <a:effectLst/>
                        </a:rPr>
                        <a:t>ikusi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11189699"/>
                  </a:ext>
                </a:extLst>
              </a:tr>
              <a:tr h="0">
                <a:tc>
                  <a:txBody>
                    <a:bodyPr/>
                    <a:lstStyle/>
                    <a:p>
                      <a:pPr algn="ctr" fontAlgn="b"/>
                      <a:r>
                        <a:rPr lang="en-US" sz="2400" u="none" strike="noStrike">
                          <a:effectLst/>
                        </a:rPr>
                        <a:t>ikuso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99121948"/>
                  </a:ext>
                </a:extLst>
              </a:tr>
              <a:tr h="0">
                <a:tc>
                  <a:txBody>
                    <a:bodyPr/>
                    <a:lstStyle/>
                    <a:p>
                      <a:pPr algn="ctr" fontAlgn="b"/>
                      <a:r>
                        <a:rPr lang="en-US" sz="2400" u="none" strike="noStrike">
                          <a:effectLst/>
                        </a:rPr>
                        <a:t>ikusu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3803017"/>
                  </a:ext>
                </a:extLst>
              </a:tr>
              <a:tr h="0">
                <a:tc>
                  <a:txBody>
                    <a:bodyPr/>
                    <a:lstStyle/>
                    <a:p>
                      <a:pPr algn="ctr" fontAlgn="b"/>
                      <a:r>
                        <a:rPr lang="en-US" sz="2400" u="none" strike="noStrike">
                          <a:effectLst/>
                        </a:rPr>
                        <a:t>okasa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47038571"/>
                  </a:ext>
                </a:extLst>
              </a:tr>
              <a:tr h="0">
                <a:tc>
                  <a:txBody>
                    <a:bodyPr/>
                    <a:lstStyle/>
                    <a:p>
                      <a:pPr algn="ctr" fontAlgn="b"/>
                      <a:r>
                        <a:rPr lang="en-US" sz="2400" u="none" strike="noStrike">
                          <a:effectLst/>
                        </a:rPr>
                        <a:t>okase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57830921"/>
                  </a:ext>
                </a:extLst>
              </a:tr>
              <a:tr h="0">
                <a:tc>
                  <a:txBody>
                    <a:bodyPr/>
                    <a:lstStyle/>
                    <a:p>
                      <a:pPr algn="ctr" fontAlgn="b"/>
                      <a:r>
                        <a:rPr lang="en-US" sz="2400" u="none" strike="noStrike">
                          <a:effectLst/>
                        </a:rPr>
                        <a:t>okasi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82169753"/>
                  </a:ext>
                </a:extLst>
              </a:tr>
              <a:tr h="0">
                <a:tc>
                  <a:txBody>
                    <a:bodyPr/>
                    <a:lstStyle/>
                    <a:p>
                      <a:pPr algn="ctr" fontAlgn="b"/>
                      <a:r>
                        <a:rPr lang="en-US" sz="2400" u="none" strike="noStrike">
                          <a:effectLst/>
                        </a:rPr>
                        <a:t>okaso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22186438"/>
                  </a:ext>
                </a:extLst>
              </a:tr>
              <a:tr h="0">
                <a:tc>
                  <a:txBody>
                    <a:bodyPr/>
                    <a:lstStyle/>
                    <a:p>
                      <a:pPr algn="ctr" fontAlgn="b"/>
                      <a:r>
                        <a:rPr lang="en-US" sz="2400" u="none" strike="noStrike">
                          <a:effectLst/>
                        </a:rPr>
                        <a:t>okasu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92996621"/>
                  </a:ext>
                </a:extLst>
              </a:tr>
              <a:tr h="0">
                <a:tc>
                  <a:txBody>
                    <a:bodyPr/>
                    <a:lstStyle/>
                    <a:p>
                      <a:pPr algn="ctr" fontAlgn="b"/>
                      <a:r>
                        <a:rPr lang="en-US" sz="2400" u="none" strike="noStrike">
                          <a:effectLst/>
                        </a:rPr>
                        <a:t>okesa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20860863"/>
                  </a:ext>
                </a:extLst>
              </a:tr>
              <a:tr h="0">
                <a:tc>
                  <a:txBody>
                    <a:bodyPr/>
                    <a:lstStyle/>
                    <a:p>
                      <a:pPr algn="ctr" fontAlgn="b"/>
                      <a:r>
                        <a:rPr lang="en-US" sz="2400" u="none" strike="noStrike">
                          <a:effectLst/>
                        </a:rPr>
                        <a:t>okese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50298026"/>
                  </a:ext>
                </a:extLst>
              </a:tr>
              <a:tr h="0">
                <a:tc>
                  <a:txBody>
                    <a:bodyPr/>
                    <a:lstStyle/>
                    <a:p>
                      <a:pPr algn="ctr" fontAlgn="b"/>
                      <a:r>
                        <a:rPr lang="en-US" sz="2400" u="none" strike="noStrike">
                          <a:effectLst/>
                        </a:rPr>
                        <a:t>okesi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71633379"/>
                  </a:ext>
                </a:extLst>
              </a:tr>
              <a:tr h="0">
                <a:tc>
                  <a:txBody>
                    <a:bodyPr/>
                    <a:lstStyle/>
                    <a:p>
                      <a:pPr algn="ctr" fontAlgn="b"/>
                      <a:r>
                        <a:rPr lang="en-US" sz="2400" u="none" strike="noStrike">
                          <a:effectLst/>
                        </a:rPr>
                        <a:t>okeso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60276225"/>
                  </a:ext>
                </a:extLst>
              </a:tr>
              <a:tr h="0">
                <a:tc>
                  <a:txBody>
                    <a:bodyPr/>
                    <a:lstStyle/>
                    <a:p>
                      <a:pPr algn="ctr" fontAlgn="b"/>
                      <a:r>
                        <a:rPr lang="en-US" sz="2400" u="none" strike="noStrike">
                          <a:effectLst/>
                        </a:rPr>
                        <a:t>okesu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79624693"/>
                  </a:ext>
                </a:extLst>
              </a:tr>
              <a:tr h="0">
                <a:tc>
                  <a:txBody>
                    <a:bodyPr/>
                    <a:lstStyle/>
                    <a:p>
                      <a:pPr algn="ctr" fontAlgn="b"/>
                      <a:r>
                        <a:rPr lang="en-US" sz="2400" u="none" strike="noStrike">
                          <a:effectLst/>
                        </a:rPr>
                        <a:t>okisa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46169405"/>
                  </a:ext>
                </a:extLst>
              </a:tr>
              <a:tr h="0">
                <a:tc>
                  <a:txBody>
                    <a:bodyPr/>
                    <a:lstStyle/>
                    <a:p>
                      <a:pPr algn="ctr" fontAlgn="b"/>
                      <a:r>
                        <a:rPr lang="en-US" sz="2400" u="none" strike="noStrike">
                          <a:effectLst/>
                        </a:rPr>
                        <a:t>okise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84173765"/>
                  </a:ext>
                </a:extLst>
              </a:tr>
              <a:tr h="0">
                <a:tc>
                  <a:txBody>
                    <a:bodyPr/>
                    <a:lstStyle/>
                    <a:p>
                      <a:pPr algn="ctr" fontAlgn="b"/>
                      <a:r>
                        <a:rPr lang="en-US" sz="2400" u="none" strike="noStrike">
                          <a:effectLst/>
                        </a:rPr>
                        <a:t>okisi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37988334"/>
                  </a:ext>
                </a:extLst>
              </a:tr>
              <a:tr h="0">
                <a:tc>
                  <a:txBody>
                    <a:bodyPr/>
                    <a:lstStyle/>
                    <a:p>
                      <a:pPr algn="ctr" fontAlgn="b"/>
                      <a:r>
                        <a:rPr lang="en-US" sz="2400" u="none" strike="noStrike">
                          <a:effectLst/>
                        </a:rPr>
                        <a:t>okiso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40039678"/>
                  </a:ext>
                </a:extLst>
              </a:tr>
              <a:tr h="0">
                <a:tc>
                  <a:txBody>
                    <a:bodyPr/>
                    <a:lstStyle/>
                    <a:p>
                      <a:pPr algn="ctr" fontAlgn="b"/>
                      <a:r>
                        <a:rPr lang="en-US" sz="2400" u="none" strike="noStrike">
                          <a:effectLst/>
                        </a:rPr>
                        <a:t>okisu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87795310"/>
                  </a:ext>
                </a:extLst>
              </a:tr>
              <a:tr h="0">
                <a:tc>
                  <a:txBody>
                    <a:bodyPr/>
                    <a:lstStyle/>
                    <a:p>
                      <a:pPr algn="ctr" fontAlgn="b"/>
                      <a:r>
                        <a:rPr lang="en-US" sz="2400" u="none" strike="noStrike">
                          <a:effectLst/>
                        </a:rPr>
                        <a:t>okosa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46700424"/>
                  </a:ext>
                </a:extLst>
              </a:tr>
              <a:tr h="0">
                <a:tc>
                  <a:txBody>
                    <a:bodyPr/>
                    <a:lstStyle/>
                    <a:p>
                      <a:pPr algn="ctr" fontAlgn="b"/>
                      <a:r>
                        <a:rPr lang="en-US" sz="2400" u="none" strike="noStrike">
                          <a:effectLst/>
                        </a:rPr>
                        <a:t>okose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44961285"/>
                  </a:ext>
                </a:extLst>
              </a:tr>
              <a:tr h="0">
                <a:tc>
                  <a:txBody>
                    <a:bodyPr/>
                    <a:lstStyle/>
                    <a:p>
                      <a:pPr algn="ctr" fontAlgn="b"/>
                      <a:r>
                        <a:rPr lang="en-US" sz="2400" u="none" strike="noStrike">
                          <a:effectLst/>
                        </a:rPr>
                        <a:t>okosi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72239945"/>
                  </a:ext>
                </a:extLst>
              </a:tr>
              <a:tr h="0">
                <a:tc>
                  <a:txBody>
                    <a:bodyPr/>
                    <a:lstStyle/>
                    <a:p>
                      <a:pPr algn="ctr" fontAlgn="b"/>
                      <a:r>
                        <a:rPr lang="en-US" sz="2400" u="none" strike="noStrike">
                          <a:effectLst/>
                        </a:rPr>
                        <a:t>okoso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7288377"/>
                  </a:ext>
                </a:extLst>
              </a:tr>
              <a:tr h="0">
                <a:tc>
                  <a:txBody>
                    <a:bodyPr/>
                    <a:lstStyle/>
                    <a:p>
                      <a:pPr algn="ctr" fontAlgn="b"/>
                      <a:r>
                        <a:rPr lang="en-US" sz="2400" u="none" strike="noStrike">
                          <a:effectLst/>
                        </a:rPr>
                        <a:t>okosu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14365648"/>
                  </a:ext>
                </a:extLst>
              </a:tr>
              <a:tr h="0">
                <a:tc>
                  <a:txBody>
                    <a:bodyPr/>
                    <a:lstStyle/>
                    <a:p>
                      <a:pPr algn="ctr" fontAlgn="b"/>
                      <a:r>
                        <a:rPr lang="en-US" sz="2400" u="none" strike="noStrike">
                          <a:effectLst/>
                        </a:rPr>
                        <a:t>okusa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5447713"/>
                  </a:ext>
                </a:extLst>
              </a:tr>
              <a:tr h="0">
                <a:tc>
                  <a:txBody>
                    <a:bodyPr/>
                    <a:lstStyle/>
                    <a:p>
                      <a:pPr algn="ctr" fontAlgn="b"/>
                      <a:r>
                        <a:rPr lang="en-US" sz="2400" u="none" strike="noStrike">
                          <a:effectLst/>
                        </a:rPr>
                        <a:t>okuse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02087720"/>
                  </a:ext>
                </a:extLst>
              </a:tr>
              <a:tr h="0">
                <a:tc>
                  <a:txBody>
                    <a:bodyPr/>
                    <a:lstStyle/>
                    <a:p>
                      <a:pPr algn="ctr" fontAlgn="b"/>
                      <a:r>
                        <a:rPr lang="en-US" sz="2400" u="none" strike="noStrike">
                          <a:effectLst/>
                        </a:rPr>
                        <a:t>okusi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544466147"/>
                  </a:ext>
                </a:extLst>
              </a:tr>
              <a:tr h="0">
                <a:tc>
                  <a:txBody>
                    <a:bodyPr/>
                    <a:lstStyle/>
                    <a:p>
                      <a:pPr algn="ctr" fontAlgn="b"/>
                      <a:r>
                        <a:rPr lang="en-US" sz="2400" u="none" strike="noStrike">
                          <a:effectLst/>
                        </a:rPr>
                        <a:t>okuso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93528015"/>
                  </a:ext>
                </a:extLst>
              </a:tr>
              <a:tr h="0">
                <a:tc>
                  <a:txBody>
                    <a:bodyPr/>
                    <a:lstStyle/>
                    <a:p>
                      <a:pPr algn="ctr" fontAlgn="b"/>
                      <a:r>
                        <a:rPr lang="en-US" sz="2400" u="none" strike="noStrike">
                          <a:effectLst/>
                        </a:rPr>
                        <a:t>okusu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15506103"/>
                  </a:ext>
                </a:extLst>
              </a:tr>
              <a:tr h="0">
                <a:tc>
                  <a:txBody>
                    <a:bodyPr/>
                    <a:lstStyle/>
                    <a:p>
                      <a:pPr algn="ctr" fontAlgn="b"/>
                      <a:r>
                        <a:rPr lang="en-US" sz="2400" u="none" strike="noStrike">
                          <a:effectLst/>
                        </a:rPr>
                        <a:t>ukasa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59386542"/>
                  </a:ext>
                </a:extLst>
              </a:tr>
              <a:tr h="0">
                <a:tc>
                  <a:txBody>
                    <a:bodyPr/>
                    <a:lstStyle/>
                    <a:p>
                      <a:pPr algn="ctr" fontAlgn="b"/>
                      <a:r>
                        <a:rPr lang="en-US" sz="2400" u="none" strike="noStrike">
                          <a:effectLst/>
                        </a:rPr>
                        <a:t>ukase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05106761"/>
                  </a:ext>
                </a:extLst>
              </a:tr>
              <a:tr h="0">
                <a:tc>
                  <a:txBody>
                    <a:bodyPr/>
                    <a:lstStyle/>
                    <a:p>
                      <a:pPr algn="ctr" fontAlgn="b"/>
                      <a:r>
                        <a:rPr lang="en-US" sz="2400" u="none" strike="noStrike">
                          <a:effectLst/>
                        </a:rPr>
                        <a:t>ukasi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71717091"/>
                  </a:ext>
                </a:extLst>
              </a:tr>
              <a:tr h="0">
                <a:tc>
                  <a:txBody>
                    <a:bodyPr/>
                    <a:lstStyle/>
                    <a:p>
                      <a:pPr algn="ctr" fontAlgn="b"/>
                      <a:r>
                        <a:rPr lang="en-US" sz="2400" u="none" strike="noStrike">
                          <a:effectLst/>
                        </a:rPr>
                        <a:t>ukaso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51117178"/>
                  </a:ext>
                </a:extLst>
              </a:tr>
              <a:tr h="0">
                <a:tc>
                  <a:txBody>
                    <a:bodyPr/>
                    <a:lstStyle/>
                    <a:p>
                      <a:pPr algn="ctr" fontAlgn="b"/>
                      <a:r>
                        <a:rPr lang="en-US" sz="2400" u="none" strike="noStrike">
                          <a:effectLst/>
                        </a:rPr>
                        <a:t>ukasu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97510113"/>
                  </a:ext>
                </a:extLst>
              </a:tr>
              <a:tr h="0">
                <a:tc>
                  <a:txBody>
                    <a:bodyPr/>
                    <a:lstStyle/>
                    <a:p>
                      <a:pPr algn="ctr" fontAlgn="b"/>
                      <a:r>
                        <a:rPr lang="en-US" sz="2400" u="none" strike="noStrike">
                          <a:effectLst/>
                        </a:rPr>
                        <a:t>ukesa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733750606"/>
                  </a:ext>
                </a:extLst>
              </a:tr>
              <a:tr h="0">
                <a:tc>
                  <a:txBody>
                    <a:bodyPr/>
                    <a:lstStyle/>
                    <a:p>
                      <a:pPr algn="ctr" fontAlgn="b"/>
                      <a:r>
                        <a:rPr lang="en-US" sz="2400" u="none" strike="noStrike">
                          <a:effectLst/>
                        </a:rPr>
                        <a:t>ukese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45059816"/>
                  </a:ext>
                </a:extLst>
              </a:tr>
              <a:tr h="0">
                <a:tc>
                  <a:txBody>
                    <a:bodyPr/>
                    <a:lstStyle/>
                    <a:p>
                      <a:pPr algn="ctr" fontAlgn="b"/>
                      <a:r>
                        <a:rPr lang="en-US" sz="2400" u="none" strike="noStrike">
                          <a:effectLst/>
                        </a:rPr>
                        <a:t>ukesi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57282126"/>
                  </a:ext>
                </a:extLst>
              </a:tr>
              <a:tr h="0">
                <a:tc>
                  <a:txBody>
                    <a:bodyPr/>
                    <a:lstStyle/>
                    <a:p>
                      <a:pPr algn="ctr" fontAlgn="b"/>
                      <a:r>
                        <a:rPr lang="en-US" sz="2400" u="none" strike="noStrike">
                          <a:effectLst/>
                        </a:rPr>
                        <a:t>ukeso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52618017"/>
                  </a:ext>
                </a:extLst>
              </a:tr>
              <a:tr h="0">
                <a:tc>
                  <a:txBody>
                    <a:bodyPr/>
                    <a:lstStyle/>
                    <a:p>
                      <a:pPr algn="ctr" fontAlgn="b"/>
                      <a:r>
                        <a:rPr lang="en-US" sz="2400" u="none" strike="noStrike">
                          <a:effectLst/>
                        </a:rPr>
                        <a:t>ukesu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26080495"/>
                  </a:ext>
                </a:extLst>
              </a:tr>
              <a:tr h="0">
                <a:tc>
                  <a:txBody>
                    <a:bodyPr/>
                    <a:lstStyle/>
                    <a:p>
                      <a:pPr algn="ctr" fontAlgn="b"/>
                      <a:r>
                        <a:rPr lang="en-US" sz="2400" u="none" strike="noStrike">
                          <a:effectLst/>
                        </a:rPr>
                        <a:t>ukisa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01208227"/>
                  </a:ext>
                </a:extLst>
              </a:tr>
              <a:tr h="0">
                <a:tc>
                  <a:txBody>
                    <a:bodyPr/>
                    <a:lstStyle/>
                    <a:p>
                      <a:pPr algn="ctr" fontAlgn="b"/>
                      <a:r>
                        <a:rPr lang="en-US" sz="2400" u="none" strike="noStrike">
                          <a:effectLst/>
                        </a:rPr>
                        <a:t>ukise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716919572"/>
                  </a:ext>
                </a:extLst>
              </a:tr>
              <a:tr h="0">
                <a:tc>
                  <a:txBody>
                    <a:bodyPr/>
                    <a:lstStyle/>
                    <a:p>
                      <a:pPr algn="ctr" fontAlgn="b"/>
                      <a:r>
                        <a:rPr lang="en-US" sz="2400" u="none" strike="noStrike">
                          <a:effectLst/>
                        </a:rPr>
                        <a:t>ukisi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100339892"/>
                  </a:ext>
                </a:extLst>
              </a:tr>
              <a:tr h="0">
                <a:tc>
                  <a:txBody>
                    <a:bodyPr/>
                    <a:lstStyle/>
                    <a:p>
                      <a:pPr algn="ctr" fontAlgn="b"/>
                      <a:r>
                        <a:rPr lang="en-US" sz="2400" u="none" strike="noStrike">
                          <a:effectLst/>
                        </a:rPr>
                        <a:t>ukiso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79467560"/>
                  </a:ext>
                </a:extLst>
              </a:tr>
              <a:tr h="0">
                <a:tc>
                  <a:txBody>
                    <a:bodyPr/>
                    <a:lstStyle/>
                    <a:p>
                      <a:pPr algn="ctr" fontAlgn="b"/>
                      <a:r>
                        <a:rPr lang="en-US" sz="2400" u="none" strike="noStrike">
                          <a:effectLst/>
                        </a:rPr>
                        <a:t>ukisu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19454477"/>
                  </a:ext>
                </a:extLst>
              </a:tr>
              <a:tr h="0">
                <a:tc>
                  <a:txBody>
                    <a:bodyPr/>
                    <a:lstStyle/>
                    <a:p>
                      <a:pPr algn="ctr" fontAlgn="b"/>
                      <a:r>
                        <a:rPr lang="en-US" sz="2400" u="none" strike="noStrike">
                          <a:effectLst/>
                        </a:rPr>
                        <a:t>ukosa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90280707"/>
                  </a:ext>
                </a:extLst>
              </a:tr>
              <a:tr h="0">
                <a:tc>
                  <a:txBody>
                    <a:bodyPr/>
                    <a:lstStyle/>
                    <a:p>
                      <a:pPr algn="ctr" fontAlgn="b"/>
                      <a:r>
                        <a:rPr lang="en-US" sz="2400" u="none" strike="noStrike">
                          <a:effectLst/>
                        </a:rPr>
                        <a:t>ukose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45444107"/>
                  </a:ext>
                </a:extLst>
              </a:tr>
              <a:tr h="0">
                <a:tc>
                  <a:txBody>
                    <a:bodyPr/>
                    <a:lstStyle/>
                    <a:p>
                      <a:pPr algn="ctr" fontAlgn="b"/>
                      <a:r>
                        <a:rPr lang="en-US" sz="2400" u="none" strike="noStrike">
                          <a:effectLst/>
                        </a:rPr>
                        <a:t>ukosi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47943510"/>
                  </a:ext>
                </a:extLst>
              </a:tr>
              <a:tr h="0">
                <a:tc>
                  <a:txBody>
                    <a:bodyPr/>
                    <a:lstStyle/>
                    <a:p>
                      <a:pPr algn="ctr" fontAlgn="b"/>
                      <a:r>
                        <a:rPr lang="en-US" sz="2400" u="none" strike="noStrike">
                          <a:effectLst/>
                        </a:rPr>
                        <a:t>ukoso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50309466"/>
                  </a:ext>
                </a:extLst>
              </a:tr>
              <a:tr h="0">
                <a:tc>
                  <a:txBody>
                    <a:bodyPr/>
                    <a:lstStyle/>
                    <a:p>
                      <a:pPr algn="ctr" fontAlgn="b"/>
                      <a:r>
                        <a:rPr lang="en-US" sz="2400" u="none" strike="noStrike">
                          <a:effectLst/>
                        </a:rPr>
                        <a:t>ukosu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23771154"/>
                  </a:ext>
                </a:extLst>
              </a:tr>
              <a:tr h="0">
                <a:tc>
                  <a:txBody>
                    <a:bodyPr/>
                    <a:lstStyle/>
                    <a:p>
                      <a:pPr algn="ctr" fontAlgn="b"/>
                      <a:r>
                        <a:rPr lang="en-US" sz="2400" u="none" strike="noStrike">
                          <a:effectLst/>
                        </a:rPr>
                        <a:t>ukusa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94296649"/>
                  </a:ext>
                </a:extLst>
              </a:tr>
              <a:tr h="0">
                <a:tc>
                  <a:txBody>
                    <a:bodyPr/>
                    <a:lstStyle/>
                    <a:p>
                      <a:pPr algn="ctr" fontAlgn="b"/>
                      <a:r>
                        <a:rPr lang="en-US" sz="2400" u="none" strike="noStrike">
                          <a:effectLst/>
                        </a:rPr>
                        <a:t>ukuse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55401471"/>
                  </a:ext>
                </a:extLst>
              </a:tr>
              <a:tr h="0">
                <a:tc>
                  <a:txBody>
                    <a:bodyPr/>
                    <a:lstStyle/>
                    <a:p>
                      <a:pPr algn="ctr" fontAlgn="b"/>
                      <a:r>
                        <a:rPr lang="en-US" sz="2400" u="none" strike="noStrike">
                          <a:effectLst/>
                        </a:rPr>
                        <a:t>ukusi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07772472"/>
                  </a:ext>
                </a:extLst>
              </a:tr>
              <a:tr h="0">
                <a:tc>
                  <a:txBody>
                    <a:bodyPr/>
                    <a:lstStyle/>
                    <a:p>
                      <a:pPr algn="ctr" fontAlgn="b"/>
                      <a:r>
                        <a:rPr lang="en-US" sz="2400" u="none" strike="noStrike">
                          <a:effectLst/>
                        </a:rPr>
                        <a:t>ukuso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38046479"/>
                  </a:ext>
                </a:extLst>
              </a:tr>
              <a:tr h="0">
                <a:tc>
                  <a:txBody>
                    <a:bodyPr/>
                    <a:lstStyle/>
                    <a:p>
                      <a:pPr algn="ctr" fontAlgn="b"/>
                      <a:r>
                        <a:rPr lang="en-US" sz="2400" u="none" strike="noStrike">
                          <a:effectLst/>
                        </a:rPr>
                        <a:t>ukusu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03520509"/>
                  </a:ext>
                </a:extLst>
              </a:tr>
              <a:tr h="0">
                <a:tc>
                  <a:txBody>
                    <a:bodyPr/>
                    <a:lstStyle/>
                    <a:p>
                      <a:pPr algn="ctr" fontAlgn="b"/>
                      <a:r>
                        <a:rPr lang="en-US" sz="2400" u="none" strike="noStrike">
                          <a:effectLst/>
                        </a:rPr>
                        <a:t>aka∫a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74069061"/>
                  </a:ext>
                </a:extLst>
              </a:tr>
              <a:tr h="0">
                <a:tc>
                  <a:txBody>
                    <a:bodyPr/>
                    <a:lstStyle/>
                    <a:p>
                      <a:pPr algn="ctr" fontAlgn="b"/>
                      <a:r>
                        <a:rPr lang="en-US" sz="2400" u="none" strike="noStrike">
                          <a:effectLst/>
                        </a:rPr>
                        <a:t>aka∫e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82645082"/>
                  </a:ext>
                </a:extLst>
              </a:tr>
              <a:tr h="0">
                <a:tc>
                  <a:txBody>
                    <a:bodyPr/>
                    <a:lstStyle/>
                    <a:p>
                      <a:pPr algn="ctr" fontAlgn="b"/>
                      <a:r>
                        <a:rPr lang="en-US" sz="2400" u="none" strike="noStrike">
                          <a:effectLst/>
                        </a:rPr>
                        <a:t>aka∫i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98568866"/>
                  </a:ext>
                </a:extLst>
              </a:tr>
              <a:tr h="0">
                <a:tc>
                  <a:txBody>
                    <a:bodyPr/>
                    <a:lstStyle/>
                    <a:p>
                      <a:pPr algn="ctr" fontAlgn="b"/>
                      <a:r>
                        <a:rPr lang="en-US" sz="2400" u="none" strike="noStrike">
                          <a:effectLst/>
                        </a:rPr>
                        <a:t>aka∫o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61212208"/>
                  </a:ext>
                </a:extLst>
              </a:tr>
              <a:tr h="0">
                <a:tc>
                  <a:txBody>
                    <a:bodyPr/>
                    <a:lstStyle/>
                    <a:p>
                      <a:pPr algn="ctr" fontAlgn="b"/>
                      <a:r>
                        <a:rPr lang="en-US" sz="2400" u="none" strike="noStrike">
                          <a:effectLst/>
                        </a:rPr>
                        <a:t>aka∫u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77354210"/>
                  </a:ext>
                </a:extLst>
              </a:tr>
              <a:tr h="0">
                <a:tc>
                  <a:txBody>
                    <a:bodyPr/>
                    <a:lstStyle/>
                    <a:p>
                      <a:pPr algn="ctr" fontAlgn="b"/>
                      <a:r>
                        <a:rPr lang="en-US" sz="2400" u="none" strike="noStrike">
                          <a:effectLst/>
                        </a:rPr>
                        <a:t>ake∫a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98390804"/>
                  </a:ext>
                </a:extLst>
              </a:tr>
              <a:tr h="0">
                <a:tc>
                  <a:txBody>
                    <a:bodyPr/>
                    <a:lstStyle/>
                    <a:p>
                      <a:pPr algn="ctr" fontAlgn="b"/>
                      <a:r>
                        <a:rPr lang="en-US" sz="2400" u="none" strike="noStrike">
                          <a:effectLst/>
                        </a:rPr>
                        <a:t>ake∫e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141645019"/>
                  </a:ext>
                </a:extLst>
              </a:tr>
              <a:tr h="0">
                <a:tc>
                  <a:txBody>
                    <a:bodyPr/>
                    <a:lstStyle/>
                    <a:p>
                      <a:pPr algn="ctr" fontAlgn="b"/>
                      <a:r>
                        <a:rPr lang="en-US" sz="2400" u="none" strike="noStrike">
                          <a:effectLst/>
                        </a:rPr>
                        <a:t>ake∫i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88089667"/>
                  </a:ext>
                </a:extLst>
              </a:tr>
              <a:tr h="0">
                <a:tc>
                  <a:txBody>
                    <a:bodyPr/>
                    <a:lstStyle/>
                    <a:p>
                      <a:pPr algn="ctr" fontAlgn="b"/>
                      <a:r>
                        <a:rPr lang="en-US" sz="2400" u="none" strike="noStrike">
                          <a:effectLst/>
                        </a:rPr>
                        <a:t>ake∫o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92102622"/>
                  </a:ext>
                </a:extLst>
              </a:tr>
              <a:tr h="0">
                <a:tc>
                  <a:txBody>
                    <a:bodyPr/>
                    <a:lstStyle/>
                    <a:p>
                      <a:pPr algn="ctr" fontAlgn="b"/>
                      <a:r>
                        <a:rPr lang="en-US" sz="2400" u="none" strike="noStrike">
                          <a:effectLst/>
                        </a:rPr>
                        <a:t>ake∫u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87666453"/>
                  </a:ext>
                </a:extLst>
              </a:tr>
              <a:tr h="0">
                <a:tc>
                  <a:txBody>
                    <a:bodyPr/>
                    <a:lstStyle/>
                    <a:p>
                      <a:pPr algn="ctr" fontAlgn="b"/>
                      <a:r>
                        <a:rPr lang="en-US" sz="2400" u="none" strike="noStrike">
                          <a:effectLst/>
                        </a:rPr>
                        <a:t>aki∫a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71329690"/>
                  </a:ext>
                </a:extLst>
              </a:tr>
              <a:tr h="0">
                <a:tc>
                  <a:txBody>
                    <a:bodyPr/>
                    <a:lstStyle/>
                    <a:p>
                      <a:pPr algn="ctr" fontAlgn="b"/>
                      <a:r>
                        <a:rPr lang="en-US" sz="2400" u="none" strike="noStrike">
                          <a:effectLst/>
                        </a:rPr>
                        <a:t>aki∫e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96687414"/>
                  </a:ext>
                </a:extLst>
              </a:tr>
              <a:tr h="0">
                <a:tc>
                  <a:txBody>
                    <a:bodyPr/>
                    <a:lstStyle/>
                    <a:p>
                      <a:pPr algn="ctr" fontAlgn="b"/>
                      <a:r>
                        <a:rPr lang="en-US" sz="2400" u="none" strike="noStrike">
                          <a:effectLst/>
                        </a:rPr>
                        <a:t>aki∫i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69351659"/>
                  </a:ext>
                </a:extLst>
              </a:tr>
              <a:tr h="0">
                <a:tc>
                  <a:txBody>
                    <a:bodyPr/>
                    <a:lstStyle/>
                    <a:p>
                      <a:pPr algn="ctr" fontAlgn="b"/>
                      <a:r>
                        <a:rPr lang="en-US" sz="2400" u="none" strike="noStrike">
                          <a:effectLst/>
                        </a:rPr>
                        <a:t>aki∫o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159443908"/>
                  </a:ext>
                </a:extLst>
              </a:tr>
              <a:tr h="0">
                <a:tc>
                  <a:txBody>
                    <a:bodyPr/>
                    <a:lstStyle/>
                    <a:p>
                      <a:pPr algn="ctr" fontAlgn="b"/>
                      <a:r>
                        <a:rPr lang="en-US" sz="2400" u="none" strike="noStrike">
                          <a:effectLst/>
                        </a:rPr>
                        <a:t>aki∫u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09676075"/>
                  </a:ext>
                </a:extLst>
              </a:tr>
              <a:tr h="0">
                <a:tc>
                  <a:txBody>
                    <a:bodyPr/>
                    <a:lstStyle/>
                    <a:p>
                      <a:pPr algn="ctr" fontAlgn="b"/>
                      <a:r>
                        <a:rPr lang="en-US" sz="2400" u="none" strike="noStrike">
                          <a:effectLst/>
                        </a:rPr>
                        <a:t>ako∫a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07308378"/>
                  </a:ext>
                </a:extLst>
              </a:tr>
              <a:tr h="0">
                <a:tc>
                  <a:txBody>
                    <a:bodyPr/>
                    <a:lstStyle/>
                    <a:p>
                      <a:pPr algn="ctr" fontAlgn="b"/>
                      <a:r>
                        <a:rPr lang="en-US" sz="2400" u="none" strike="noStrike">
                          <a:effectLst/>
                        </a:rPr>
                        <a:t>ako∫e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59370210"/>
                  </a:ext>
                </a:extLst>
              </a:tr>
              <a:tr h="0">
                <a:tc>
                  <a:txBody>
                    <a:bodyPr/>
                    <a:lstStyle/>
                    <a:p>
                      <a:pPr algn="ctr" fontAlgn="b"/>
                      <a:r>
                        <a:rPr lang="en-US" sz="2400" u="none" strike="noStrike">
                          <a:effectLst/>
                        </a:rPr>
                        <a:t>ako∫i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71033915"/>
                  </a:ext>
                </a:extLst>
              </a:tr>
              <a:tr h="0">
                <a:tc>
                  <a:txBody>
                    <a:bodyPr/>
                    <a:lstStyle/>
                    <a:p>
                      <a:pPr algn="ctr" fontAlgn="b"/>
                      <a:r>
                        <a:rPr lang="en-US" sz="2400" u="none" strike="noStrike">
                          <a:effectLst/>
                        </a:rPr>
                        <a:t>ako∫o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64269807"/>
                  </a:ext>
                </a:extLst>
              </a:tr>
              <a:tr h="0">
                <a:tc>
                  <a:txBody>
                    <a:bodyPr/>
                    <a:lstStyle/>
                    <a:p>
                      <a:pPr algn="ctr" fontAlgn="b"/>
                      <a:r>
                        <a:rPr lang="en-US" sz="2400" u="none" strike="noStrike">
                          <a:effectLst/>
                        </a:rPr>
                        <a:t>ako∫u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22898224"/>
                  </a:ext>
                </a:extLst>
              </a:tr>
              <a:tr h="0">
                <a:tc>
                  <a:txBody>
                    <a:bodyPr/>
                    <a:lstStyle/>
                    <a:p>
                      <a:pPr algn="ctr" fontAlgn="b"/>
                      <a:r>
                        <a:rPr lang="en-US" sz="2400" u="none" strike="noStrike">
                          <a:effectLst/>
                        </a:rPr>
                        <a:t>aku∫a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58474347"/>
                  </a:ext>
                </a:extLst>
              </a:tr>
              <a:tr h="0">
                <a:tc>
                  <a:txBody>
                    <a:bodyPr/>
                    <a:lstStyle/>
                    <a:p>
                      <a:pPr algn="ctr" fontAlgn="b"/>
                      <a:r>
                        <a:rPr lang="en-US" sz="2400" u="none" strike="noStrike">
                          <a:effectLst/>
                        </a:rPr>
                        <a:t>aku∫e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93070457"/>
                  </a:ext>
                </a:extLst>
              </a:tr>
              <a:tr h="0">
                <a:tc>
                  <a:txBody>
                    <a:bodyPr/>
                    <a:lstStyle/>
                    <a:p>
                      <a:pPr algn="ctr" fontAlgn="b"/>
                      <a:r>
                        <a:rPr lang="en-US" sz="2400" u="none" strike="noStrike">
                          <a:effectLst/>
                        </a:rPr>
                        <a:t>aku∫i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28836886"/>
                  </a:ext>
                </a:extLst>
              </a:tr>
              <a:tr h="0">
                <a:tc>
                  <a:txBody>
                    <a:bodyPr/>
                    <a:lstStyle/>
                    <a:p>
                      <a:pPr algn="ctr" fontAlgn="b"/>
                      <a:r>
                        <a:rPr lang="en-US" sz="2400" u="none" strike="noStrike">
                          <a:effectLst/>
                        </a:rPr>
                        <a:t>aku∫o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86756242"/>
                  </a:ext>
                </a:extLst>
              </a:tr>
              <a:tr h="0">
                <a:tc>
                  <a:txBody>
                    <a:bodyPr/>
                    <a:lstStyle/>
                    <a:p>
                      <a:pPr algn="ctr" fontAlgn="b"/>
                      <a:r>
                        <a:rPr lang="en-US" sz="2400" u="none" strike="noStrike">
                          <a:effectLst/>
                        </a:rPr>
                        <a:t>aku∫u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72298784"/>
                  </a:ext>
                </a:extLst>
              </a:tr>
              <a:tr h="0">
                <a:tc>
                  <a:txBody>
                    <a:bodyPr/>
                    <a:lstStyle/>
                    <a:p>
                      <a:pPr algn="ctr" fontAlgn="b"/>
                      <a:r>
                        <a:rPr lang="en-US" sz="2400" u="none" strike="noStrike">
                          <a:effectLst/>
                        </a:rPr>
                        <a:t>eka∫a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95075093"/>
                  </a:ext>
                </a:extLst>
              </a:tr>
              <a:tr h="0">
                <a:tc>
                  <a:txBody>
                    <a:bodyPr/>
                    <a:lstStyle/>
                    <a:p>
                      <a:pPr algn="ctr" fontAlgn="b"/>
                      <a:r>
                        <a:rPr lang="en-US" sz="2400" u="none" strike="noStrike">
                          <a:effectLst/>
                        </a:rPr>
                        <a:t>eka∫e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33926245"/>
                  </a:ext>
                </a:extLst>
              </a:tr>
              <a:tr h="0">
                <a:tc>
                  <a:txBody>
                    <a:bodyPr/>
                    <a:lstStyle/>
                    <a:p>
                      <a:pPr algn="ctr" fontAlgn="b"/>
                      <a:r>
                        <a:rPr lang="en-US" sz="2400" u="none" strike="noStrike">
                          <a:effectLst/>
                        </a:rPr>
                        <a:t>eka∫i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68582507"/>
                  </a:ext>
                </a:extLst>
              </a:tr>
              <a:tr h="0">
                <a:tc>
                  <a:txBody>
                    <a:bodyPr/>
                    <a:lstStyle/>
                    <a:p>
                      <a:pPr algn="ctr" fontAlgn="b"/>
                      <a:r>
                        <a:rPr lang="en-US" sz="2400" u="none" strike="noStrike">
                          <a:effectLst/>
                        </a:rPr>
                        <a:t>eka∫o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65645617"/>
                  </a:ext>
                </a:extLst>
              </a:tr>
              <a:tr h="0">
                <a:tc>
                  <a:txBody>
                    <a:bodyPr/>
                    <a:lstStyle/>
                    <a:p>
                      <a:pPr algn="ctr" fontAlgn="b"/>
                      <a:r>
                        <a:rPr lang="en-US" sz="2400" u="none" strike="noStrike">
                          <a:effectLst/>
                        </a:rPr>
                        <a:t>eka∫u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26932249"/>
                  </a:ext>
                </a:extLst>
              </a:tr>
              <a:tr h="0">
                <a:tc>
                  <a:txBody>
                    <a:bodyPr/>
                    <a:lstStyle/>
                    <a:p>
                      <a:pPr algn="ctr" fontAlgn="b"/>
                      <a:r>
                        <a:rPr lang="en-US" sz="2400" u="none" strike="noStrike">
                          <a:effectLst/>
                        </a:rPr>
                        <a:t>eke∫a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65585815"/>
                  </a:ext>
                </a:extLst>
              </a:tr>
              <a:tr h="0">
                <a:tc>
                  <a:txBody>
                    <a:bodyPr/>
                    <a:lstStyle/>
                    <a:p>
                      <a:pPr algn="ctr" fontAlgn="b"/>
                      <a:r>
                        <a:rPr lang="en-US" sz="2400" u="none" strike="noStrike">
                          <a:effectLst/>
                        </a:rPr>
                        <a:t>eke∫e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13965873"/>
                  </a:ext>
                </a:extLst>
              </a:tr>
              <a:tr h="0">
                <a:tc>
                  <a:txBody>
                    <a:bodyPr/>
                    <a:lstStyle/>
                    <a:p>
                      <a:pPr algn="ctr" fontAlgn="b"/>
                      <a:r>
                        <a:rPr lang="en-US" sz="2400" u="none" strike="noStrike">
                          <a:effectLst/>
                        </a:rPr>
                        <a:t>eke∫i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63805457"/>
                  </a:ext>
                </a:extLst>
              </a:tr>
              <a:tr h="0">
                <a:tc>
                  <a:txBody>
                    <a:bodyPr/>
                    <a:lstStyle/>
                    <a:p>
                      <a:pPr algn="ctr" fontAlgn="b"/>
                      <a:r>
                        <a:rPr lang="en-US" sz="2400" u="none" strike="noStrike">
                          <a:effectLst/>
                        </a:rPr>
                        <a:t>eke∫o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81446659"/>
                  </a:ext>
                </a:extLst>
              </a:tr>
              <a:tr h="0">
                <a:tc>
                  <a:txBody>
                    <a:bodyPr/>
                    <a:lstStyle/>
                    <a:p>
                      <a:pPr algn="ctr" fontAlgn="b"/>
                      <a:r>
                        <a:rPr lang="en-US" sz="2400" u="none" strike="noStrike">
                          <a:effectLst/>
                        </a:rPr>
                        <a:t>eke∫u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16372119"/>
                  </a:ext>
                </a:extLst>
              </a:tr>
              <a:tr h="0">
                <a:tc>
                  <a:txBody>
                    <a:bodyPr/>
                    <a:lstStyle/>
                    <a:p>
                      <a:pPr algn="ctr" fontAlgn="b"/>
                      <a:r>
                        <a:rPr lang="en-US" sz="2400" u="none" strike="noStrike">
                          <a:effectLst/>
                        </a:rPr>
                        <a:t>eki∫a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28117728"/>
                  </a:ext>
                </a:extLst>
              </a:tr>
              <a:tr h="0">
                <a:tc>
                  <a:txBody>
                    <a:bodyPr/>
                    <a:lstStyle/>
                    <a:p>
                      <a:pPr algn="ctr" fontAlgn="b"/>
                      <a:r>
                        <a:rPr lang="en-US" sz="2400" u="none" strike="noStrike">
                          <a:effectLst/>
                        </a:rPr>
                        <a:t>eki∫e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56977688"/>
                  </a:ext>
                </a:extLst>
              </a:tr>
              <a:tr h="0">
                <a:tc>
                  <a:txBody>
                    <a:bodyPr/>
                    <a:lstStyle/>
                    <a:p>
                      <a:pPr algn="ctr" fontAlgn="b"/>
                      <a:r>
                        <a:rPr lang="en-US" sz="2400" u="none" strike="noStrike">
                          <a:effectLst/>
                        </a:rPr>
                        <a:t>eki∫i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258672499"/>
                  </a:ext>
                </a:extLst>
              </a:tr>
              <a:tr h="0">
                <a:tc>
                  <a:txBody>
                    <a:bodyPr/>
                    <a:lstStyle/>
                    <a:p>
                      <a:pPr algn="ctr" fontAlgn="b"/>
                      <a:r>
                        <a:rPr lang="en-US" sz="2400" u="none" strike="noStrike">
                          <a:effectLst/>
                        </a:rPr>
                        <a:t>eki∫o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5719002"/>
                  </a:ext>
                </a:extLst>
              </a:tr>
              <a:tr h="0">
                <a:tc>
                  <a:txBody>
                    <a:bodyPr/>
                    <a:lstStyle/>
                    <a:p>
                      <a:pPr algn="ctr" fontAlgn="b"/>
                      <a:r>
                        <a:rPr lang="en-US" sz="2400" u="none" strike="noStrike">
                          <a:effectLst/>
                        </a:rPr>
                        <a:t>eki∫u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576917687"/>
                  </a:ext>
                </a:extLst>
              </a:tr>
              <a:tr h="0">
                <a:tc>
                  <a:txBody>
                    <a:bodyPr/>
                    <a:lstStyle/>
                    <a:p>
                      <a:pPr algn="ctr" fontAlgn="b"/>
                      <a:r>
                        <a:rPr lang="en-US" sz="2400" u="none" strike="noStrike">
                          <a:effectLst/>
                        </a:rPr>
                        <a:t>eko∫a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769997156"/>
                  </a:ext>
                </a:extLst>
              </a:tr>
              <a:tr h="0">
                <a:tc>
                  <a:txBody>
                    <a:bodyPr/>
                    <a:lstStyle/>
                    <a:p>
                      <a:pPr algn="ctr" fontAlgn="b"/>
                      <a:r>
                        <a:rPr lang="en-US" sz="2400" u="none" strike="noStrike">
                          <a:effectLst/>
                        </a:rPr>
                        <a:t>eko∫e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41867835"/>
                  </a:ext>
                </a:extLst>
              </a:tr>
              <a:tr h="0">
                <a:tc>
                  <a:txBody>
                    <a:bodyPr/>
                    <a:lstStyle/>
                    <a:p>
                      <a:pPr algn="ctr" fontAlgn="b"/>
                      <a:r>
                        <a:rPr lang="en-US" sz="2400" u="none" strike="noStrike">
                          <a:effectLst/>
                        </a:rPr>
                        <a:t>eko∫i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279486422"/>
                  </a:ext>
                </a:extLst>
              </a:tr>
              <a:tr h="0">
                <a:tc>
                  <a:txBody>
                    <a:bodyPr/>
                    <a:lstStyle/>
                    <a:p>
                      <a:pPr algn="ctr" fontAlgn="b"/>
                      <a:r>
                        <a:rPr lang="en-US" sz="2400" u="none" strike="noStrike">
                          <a:effectLst/>
                        </a:rPr>
                        <a:t>eko∫o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35866614"/>
                  </a:ext>
                </a:extLst>
              </a:tr>
              <a:tr h="0">
                <a:tc>
                  <a:txBody>
                    <a:bodyPr/>
                    <a:lstStyle/>
                    <a:p>
                      <a:pPr algn="ctr" fontAlgn="b"/>
                      <a:r>
                        <a:rPr lang="en-US" sz="2400" u="none" strike="noStrike">
                          <a:effectLst/>
                        </a:rPr>
                        <a:t>eko∫u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68613468"/>
                  </a:ext>
                </a:extLst>
              </a:tr>
              <a:tr h="0">
                <a:tc>
                  <a:txBody>
                    <a:bodyPr/>
                    <a:lstStyle/>
                    <a:p>
                      <a:pPr algn="ctr" fontAlgn="b"/>
                      <a:r>
                        <a:rPr lang="en-US" sz="2400" u="none" strike="noStrike">
                          <a:effectLst/>
                        </a:rPr>
                        <a:t>eku∫a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50309106"/>
                  </a:ext>
                </a:extLst>
              </a:tr>
              <a:tr h="0">
                <a:tc>
                  <a:txBody>
                    <a:bodyPr/>
                    <a:lstStyle/>
                    <a:p>
                      <a:pPr algn="ctr" fontAlgn="b"/>
                      <a:r>
                        <a:rPr lang="en-US" sz="2400" u="none" strike="noStrike">
                          <a:effectLst/>
                        </a:rPr>
                        <a:t>eku∫e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9480911"/>
                  </a:ext>
                </a:extLst>
              </a:tr>
              <a:tr h="0">
                <a:tc>
                  <a:txBody>
                    <a:bodyPr/>
                    <a:lstStyle/>
                    <a:p>
                      <a:pPr algn="ctr" fontAlgn="b"/>
                      <a:r>
                        <a:rPr lang="en-US" sz="2400" u="none" strike="noStrike">
                          <a:effectLst/>
                        </a:rPr>
                        <a:t>eku∫i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9394867"/>
                  </a:ext>
                </a:extLst>
              </a:tr>
              <a:tr h="0">
                <a:tc>
                  <a:txBody>
                    <a:bodyPr/>
                    <a:lstStyle/>
                    <a:p>
                      <a:pPr algn="ctr" fontAlgn="b"/>
                      <a:r>
                        <a:rPr lang="en-US" sz="2400" u="none" strike="noStrike">
                          <a:effectLst/>
                        </a:rPr>
                        <a:t>eku∫o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37365254"/>
                  </a:ext>
                </a:extLst>
              </a:tr>
              <a:tr h="0">
                <a:tc>
                  <a:txBody>
                    <a:bodyPr/>
                    <a:lstStyle/>
                    <a:p>
                      <a:pPr algn="ctr" fontAlgn="b"/>
                      <a:r>
                        <a:rPr lang="en-US" sz="2400" u="none" strike="noStrike">
                          <a:effectLst/>
                        </a:rPr>
                        <a:t>eku∫u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71062203"/>
                  </a:ext>
                </a:extLst>
              </a:tr>
              <a:tr h="0">
                <a:tc>
                  <a:txBody>
                    <a:bodyPr/>
                    <a:lstStyle/>
                    <a:p>
                      <a:pPr algn="ctr" fontAlgn="b"/>
                      <a:r>
                        <a:rPr lang="en-US" sz="2400" u="none" strike="noStrike">
                          <a:effectLst/>
                        </a:rPr>
                        <a:t>ika∫a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70212494"/>
                  </a:ext>
                </a:extLst>
              </a:tr>
              <a:tr h="0">
                <a:tc>
                  <a:txBody>
                    <a:bodyPr/>
                    <a:lstStyle/>
                    <a:p>
                      <a:pPr algn="ctr" fontAlgn="b"/>
                      <a:r>
                        <a:rPr lang="en-US" sz="2400" u="none" strike="noStrike">
                          <a:effectLst/>
                        </a:rPr>
                        <a:t>ika∫e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74095069"/>
                  </a:ext>
                </a:extLst>
              </a:tr>
              <a:tr h="0">
                <a:tc>
                  <a:txBody>
                    <a:bodyPr/>
                    <a:lstStyle/>
                    <a:p>
                      <a:pPr algn="ctr" fontAlgn="b"/>
                      <a:r>
                        <a:rPr lang="en-US" sz="2400" u="none" strike="noStrike">
                          <a:effectLst/>
                        </a:rPr>
                        <a:t>ika∫i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06876008"/>
                  </a:ext>
                </a:extLst>
              </a:tr>
              <a:tr h="0">
                <a:tc>
                  <a:txBody>
                    <a:bodyPr/>
                    <a:lstStyle/>
                    <a:p>
                      <a:pPr algn="ctr" fontAlgn="b"/>
                      <a:r>
                        <a:rPr lang="en-US" sz="2400" u="none" strike="noStrike">
                          <a:effectLst/>
                        </a:rPr>
                        <a:t>ika∫o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54861693"/>
                  </a:ext>
                </a:extLst>
              </a:tr>
              <a:tr h="0">
                <a:tc>
                  <a:txBody>
                    <a:bodyPr/>
                    <a:lstStyle/>
                    <a:p>
                      <a:pPr algn="ctr" fontAlgn="b"/>
                      <a:r>
                        <a:rPr lang="en-US" sz="2400" u="none" strike="noStrike">
                          <a:effectLst/>
                        </a:rPr>
                        <a:t>ika∫u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73818316"/>
                  </a:ext>
                </a:extLst>
              </a:tr>
              <a:tr h="0">
                <a:tc>
                  <a:txBody>
                    <a:bodyPr/>
                    <a:lstStyle/>
                    <a:p>
                      <a:pPr algn="ctr" fontAlgn="b"/>
                      <a:r>
                        <a:rPr lang="en-US" sz="2400" u="none" strike="noStrike">
                          <a:effectLst/>
                        </a:rPr>
                        <a:t>ike∫a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7425644"/>
                  </a:ext>
                </a:extLst>
              </a:tr>
              <a:tr h="0">
                <a:tc>
                  <a:txBody>
                    <a:bodyPr/>
                    <a:lstStyle/>
                    <a:p>
                      <a:pPr algn="ctr" fontAlgn="b"/>
                      <a:r>
                        <a:rPr lang="en-US" sz="2400" u="none" strike="noStrike">
                          <a:effectLst/>
                        </a:rPr>
                        <a:t>ike∫e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508079647"/>
                  </a:ext>
                </a:extLst>
              </a:tr>
              <a:tr h="0">
                <a:tc>
                  <a:txBody>
                    <a:bodyPr/>
                    <a:lstStyle/>
                    <a:p>
                      <a:pPr algn="ctr" fontAlgn="b"/>
                      <a:r>
                        <a:rPr lang="en-US" sz="2400" u="none" strike="noStrike">
                          <a:effectLst/>
                        </a:rPr>
                        <a:t>ike∫i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56775380"/>
                  </a:ext>
                </a:extLst>
              </a:tr>
              <a:tr h="0">
                <a:tc>
                  <a:txBody>
                    <a:bodyPr/>
                    <a:lstStyle/>
                    <a:p>
                      <a:pPr algn="ctr" fontAlgn="b"/>
                      <a:r>
                        <a:rPr lang="en-US" sz="2400" u="none" strike="noStrike">
                          <a:effectLst/>
                        </a:rPr>
                        <a:t>ike∫o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0678836"/>
                  </a:ext>
                </a:extLst>
              </a:tr>
              <a:tr h="0">
                <a:tc>
                  <a:txBody>
                    <a:bodyPr/>
                    <a:lstStyle/>
                    <a:p>
                      <a:pPr algn="ctr" fontAlgn="b"/>
                      <a:r>
                        <a:rPr lang="en-US" sz="2400" u="none" strike="noStrike">
                          <a:effectLst/>
                        </a:rPr>
                        <a:t>ike∫u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30062556"/>
                  </a:ext>
                </a:extLst>
              </a:tr>
              <a:tr h="0">
                <a:tc>
                  <a:txBody>
                    <a:bodyPr/>
                    <a:lstStyle/>
                    <a:p>
                      <a:pPr algn="ctr" fontAlgn="b"/>
                      <a:r>
                        <a:rPr lang="en-US" sz="2400" u="none" strike="noStrike">
                          <a:effectLst/>
                        </a:rPr>
                        <a:t>iki∫a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16268746"/>
                  </a:ext>
                </a:extLst>
              </a:tr>
              <a:tr h="0">
                <a:tc>
                  <a:txBody>
                    <a:bodyPr/>
                    <a:lstStyle/>
                    <a:p>
                      <a:pPr algn="ctr" fontAlgn="b"/>
                      <a:r>
                        <a:rPr lang="en-US" sz="2400" u="none" strike="noStrike">
                          <a:effectLst/>
                        </a:rPr>
                        <a:t>iki∫e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49454565"/>
                  </a:ext>
                </a:extLst>
              </a:tr>
              <a:tr h="0">
                <a:tc>
                  <a:txBody>
                    <a:bodyPr/>
                    <a:lstStyle/>
                    <a:p>
                      <a:pPr algn="ctr" fontAlgn="b"/>
                      <a:r>
                        <a:rPr lang="en-US" sz="2400" u="none" strike="noStrike">
                          <a:effectLst/>
                        </a:rPr>
                        <a:t>iki∫i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69763819"/>
                  </a:ext>
                </a:extLst>
              </a:tr>
              <a:tr h="0">
                <a:tc>
                  <a:txBody>
                    <a:bodyPr/>
                    <a:lstStyle/>
                    <a:p>
                      <a:pPr algn="ctr" fontAlgn="b"/>
                      <a:r>
                        <a:rPr lang="en-US" sz="2400" u="none" strike="noStrike">
                          <a:effectLst/>
                        </a:rPr>
                        <a:t>iki∫o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31203011"/>
                  </a:ext>
                </a:extLst>
              </a:tr>
              <a:tr h="0">
                <a:tc>
                  <a:txBody>
                    <a:bodyPr/>
                    <a:lstStyle/>
                    <a:p>
                      <a:pPr algn="ctr" fontAlgn="b"/>
                      <a:r>
                        <a:rPr lang="en-US" sz="2400" u="none" strike="noStrike">
                          <a:effectLst/>
                        </a:rPr>
                        <a:t>iki∫u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45755176"/>
                  </a:ext>
                </a:extLst>
              </a:tr>
              <a:tr h="0">
                <a:tc>
                  <a:txBody>
                    <a:bodyPr/>
                    <a:lstStyle/>
                    <a:p>
                      <a:pPr algn="ctr" fontAlgn="b"/>
                      <a:r>
                        <a:rPr lang="en-US" sz="2400" u="none" strike="noStrike">
                          <a:effectLst/>
                        </a:rPr>
                        <a:t>iko∫a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69447851"/>
                  </a:ext>
                </a:extLst>
              </a:tr>
              <a:tr h="0">
                <a:tc>
                  <a:txBody>
                    <a:bodyPr/>
                    <a:lstStyle/>
                    <a:p>
                      <a:pPr algn="ctr" fontAlgn="b"/>
                      <a:r>
                        <a:rPr lang="en-US" sz="2400" u="none" strike="noStrike">
                          <a:effectLst/>
                        </a:rPr>
                        <a:t>iko∫e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94957001"/>
                  </a:ext>
                </a:extLst>
              </a:tr>
              <a:tr h="0">
                <a:tc>
                  <a:txBody>
                    <a:bodyPr/>
                    <a:lstStyle/>
                    <a:p>
                      <a:pPr algn="ctr" fontAlgn="b"/>
                      <a:r>
                        <a:rPr lang="en-US" sz="2400" u="none" strike="noStrike">
                          <a:effectLst/>
                        </a:rPr>
                        <a:t>iko∫i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772535961"/>
                  </a:ext>
                </a:extLst>
              </a:tr>
              <a:tr h="0">
                <a:tc>
                  <a:txBody>
                    <a:bodyPr/>
                    <a:lstStyle/>
                    <a:p>
                      <a:pPr algn="ctr" fontAlgn="b"/>
                      <a:r>
                        <a:rPr lang="en-US" sz="2400" u="none" strike="noStrike">
                          <a:effectLst/>
                        </a:rPr>
                        <a:t>iko∫o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39235084"/>
                  </a:ext>
                </a:extLst>
              </a:tr>
              <a:tr h="0">
                <a:tc>
                  <a:txBody>
                    <a:bodyPr/>
                    <a:lstStyle/>
                    <a:p>
                      <a:pPr algn="ctr" fontAlgn="b"/>
                      <a:r>
                        <a:rPr lang="en-US" sz="2400" u="none" strike="noStrike">
                          <a:effectLst/>
                        </a:rPr>
                        <a:t>iko∫u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09027629"/>
                  </a:ext>
                </a:extLst>
              </a:tr>
              <a:tr h="0">
                <a:tc>
                  <a:txBody>
                    <a:bodyPr/>
                    <a:lstStyle/>
                    <a:p>
                      <a:pPr algn="ctr" fontAlgn="b"/>
                      <a:r>
                        <a:rPr lang="en-US" sz="2400" u="none" strike="noStrike">
                          <a:effectLst/>
                        </a:rPr>
                        <a:t>iku∫a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11201800"/>
                  </a:ext>
                </a:extLst>
              </a:tr>
              <a:tr h="0">
                <a:tc>
                  <a:txBody>
                    <a:bodyPr/>
                    <a:lstStyle/>
                    <a:p>
                      <a:pPr algn="ctr" fontAlgn="b"/>
                      <a:r>
                        <a:rPr lang="en-US" sz="2400" u="none" strike="noStrike">
                          <a:effectLst/>
                        </a:rPr>
                        <a:t>iku∫e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40863310"/>
                  </a:ext>
                </a:extLst>
              </a:tr>
              <a:tr h="0">
                <a:tc>
                  <a:txBody>
                    <a:bodyPr/>
                    <a:lstStyle/>
                    <a:p>
                      <a:pPr algn="ctr" fontAlgn="b"/>
                      <a:r>
                        <a:rPr lang="en-US" sz="2400" u="none" strike="noStrike">
                          <a:effectLst/>
                        </a:rPr>
                        <a:t>iku∫i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94830808"/>
                  </a:ext>
                </a:extLst>
              </a:tr>
              <a:tr h="0">
                <a:tc>
                  <a:txBody>
                    <a:bodyPr/>
                    <a:lstStyle/>
                    <a:p>
                      <a:pPr algn="ctr" fontAlgn="b"/>
                      <a:r>
                        <a:rPr lang="en-US" sz="2400" u="none" strike="noStrike">
                          <a:effectLst/>
                        </a:rPr>
                        <a:t>iku∫o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73318713"/>
                  </a:ext>
                </a:extLst>
              </a:tr>
              <a:tr h="0">
                <a:tc>
                  <a:txBody>
                    <a:bodyPr/>
                    <a:lstStyle/>
                    <a:p>
                      <a:pPr algn="ctr" fontAlgn="b"/>
                      <a:r>
                        <a:rPr lang="en-US" sz="2400" u="none" strike="noStrike">
                          <a:effectLst/>
                        </a:rPr>
                        <a:t>iku∫u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03604277"/>
                  </a:ext>
                </a:extLst>
              </a:tr>
              <a:tr h="0">
                <a:tc>
                  <a:txBody>
                    <a:bodyPr/>
                    <a:lstStyle/>
                    <a:p>
                      <a:pPr algn="ctr" fontAlgn="b"/>
                      <a:r>
                        <a:rPr lang="en-US" sz="2400" u="none" strike="noStrike">
                          <a:effectLst/>
                        </a:rPr>
                        <a:t>oka∫a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36858310"/>
                  </a:ext>
                </a:extLst>
              </a:tr>
              <a:tr h="0">
                <a:tc>
                  <a:txBody>
                    <a:bodyPr/>
                    <a:lstStyle/>
                    <a:p>
                      <a:pPr algn="ctr" fontAlgn="b"/>
                      <a:r>
                        <a:rPr lang="en-US" sz="2400" u="none" strike="noStrike">
                          <a:effectLst/>
                        </a:rPr>
                        <a:t>oka∫e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07136398"/>
                  </a:ext>
                </a:extLst>
              </a:tr>
              <a:tr h="0">
                <a:tc>
                  <a:txBody>
                    <a:bodyPr/>
                    <a:lstStyle/>
                    <a:p>
                      <a:pPr algn="ctr" fontAlgn="b"/>
                      <a:r>
                        <a:rPr lang="en-US" sz="2400" u="none" strike="noStrike">
                          <a:effectLst/>
                        </a:rPr>
                        <a:t>oka∫i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35114489"/>
                  </a:ext>
                </a:extLst>
              </a:tr>
              <a:tr h="0">
                <a:tc>
                  <a:txBody>
                    <a:bodyPr/>
                    <a:lstStyle/>
                    <a:p>
                      <a:pPr algn="ctr" fontAlgn="b"/>
                      <a:r>
                        <a:rPr lang="en-US" sz="2400" u="none" strike="noStrike">
                          <a:effectLst/>
                        </a:rPr>
                        <a:t>oka∫o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21264778"/>
                  </a:ext>
                </a:extLst>
              </a:tr>
              <a:tr h="0">
                <a:tc>
                  <a:txBody>
                    <a:bodyPr/>
                    <a:lstStyle/>
                    <a:p>
                      <a:pPr algn="ctr" fontAlgn="b"/>
                      <a:r>
                        <a:rPr lang="en-US" sz="2400" u="none" strike="noStrike">
                          <a:effectLst/>
                        </a:rPr>
                        <a:t>oka∫u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77218081"/>
                  </a:ext>
                </a:extLst>
              </a:tr>
              <a:tr h="0">
                <a:tc>
                  <a:txBody>
                    <a:bodyPr/>
                    <a:lstStyle/>
                    <a:p>
                      <a:pPr algn="ctr" fontAlgn="b"/>
                      <a:r>
                        <a:rPr lang="en-US" sz="2400" u="none" strike="noStrike">
                          <a:effectLst/>
                        </a:rPr>
                        <a:t>oke∫a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358719752"/>
                  </a:ext>
                </a:extLst>
              </a:tr>
              <a:tr h="0">
                <a:tc>
                  <a:txBody>
                    <a:bodyPr/>
                    <a:lstStyle/>
                    <a:p>
                      <a:pPr algn="ctr" fontAlgn="b"/>
                      <a:r>
                        <a:rPr lang="en-US" sz="2400" u="none" strike="noStrike">
                          <a:effectLst/>
                        </a:rPr>
                        <a:t>oke∫e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98001404"/>
                  </a:ext>
                </a:extLst>
              </a:tr>
              <a:tr h="0">
                <a:tc>
                  <a:txBody>
                    <a:bodyPr/>
                    <a:lstStyle/>
                    <a:p>
                      <a:pPr algn="ctr" fontAlgn="b"/>
                      <a:r>
                        <a:rPr lang="en-US" sz="2400" u="none" strike="noStrike">
                          <a:effectLst/>
                        </a:rPr>
                        <a:t>oke∫i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559962567"/>
                  </a:ext>
                </a:extLst>
              </a:tr>
              <a:tr h="0">
                <a:tc>
                  <a:txBody>
                    <a:bodyPr/>
                    <a:lstStyle/>
                    <a:p>
                      <a:pPr algn="ctr" fontAlgn="b"/>
                      <a:r>
                        <a:rPr lang="en-US" sz="2400" u="none" strike="noStrike">
                          <a:effectLst/>
                        </a:rPr>
                        <a:t>oke∫o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76607977"/>
                  </a:ext>
                </a:extLst>
              </a:tr>
              <a:tr h="0">
                <a:tc>
                  <a:txBody>
                    <a:bodyPr/>
                    <a:lstStyle/>
                    <a:p>
                      <a:pPr algn="ctr" fontAlgn="b"/>
                      <a:r>
                        <a:rPr lang="en-US" sz="2400" u="none" strike="noStrike">
                          <a:effectLst/>
                        </a:rPr>
                        <a:t>oke∫u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9212744"/>
                  </a:ext>
                </a:extLst>
              </a:tr>
              <a:tr h="0">
                <a:tc>
                  <a:txBody>
                    <a:bodyPr/>
                    <a:lstStyle/>
                    <a:p>
                      <a:pPr algn="ctr" fontAlgn="b"/>
                      <a:r>
                        <a:rPr lang="en-US" sz="2400" u="none" strike="noStrike">
                          <a:effectLst/>
                        </a:rPr>
                        <a:t>oki∫a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255851073"/>
                  </a:ext>
                </a:extLst>
              </a:tr>
              <a:tr h="0">
                <a:tc>
                  <a:txBody>
                    <a:bodyPr/>
                    <a:lstStyle/>
                    <a:p>
                      <a:pPr algn="ctr" fontAlgn="b"/>
                      <a:r>
                        <a:rPr lang="en-US" sz="2400" u="none" strike="noStrike">
                          <a:effectLst/>
                        </a:rPr>
                        <a:t>oki∫e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94116488"/>
                  </a:ext>
                </a:extLst>
              </a:tr>
              <a:tr h="0">
                <a:tc>
                  <a:txBody>
                    <a:bodyPr/>
                    <a:lstStyle/>
                    <a:p>
                      <a:pPr algn="ctr" fontAlgn="b"/>
                      <a:r>
                        <a:rPr lang="en-US" sz="2400" u="none" strike="noStrike">
                          <a:effectLst/>
                        </a:rPr>
                        <a:t>oki∫i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6855415"/>
                  </a:ext>
                </a:extLst>
              </a:tr>
              <a:tr h="0">
                <a:tc>
                  <a:txBody>
                    <a:bodyPr/>
                    <a:lstStyle/>
                    <a:p>
                      <a:pPr algn="ctr" fontAlgn="b"/>
                      <a:r>
                        <a:rPr lang="en-US" sz="2400" u="none" strike="noStrike">
                          <a:effectLst/>
                        </a:rPr>
                        <a:t>oki∫o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49352455"/>
                  </a:ext>
                </a:extLst>
              </a:tr>
              <a:tr h="0">
                <a:tc>
                  <a:txBody>
                    <a:bodyPr/>
                    <a:lstStyle/>
                    <a:p>
                      <a:pPr algn="ctr" fontAlgn="b"/>
                      <a:r>
                        <a:rPr lang="en-US" sz="2400" u="none" strike="noStrike">
                          <a:effectLst/>
                        </a:rPr>
                        <a:t>oki∫u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21617317"/>
                  </a:ext>
                </a:extLst>
              </a:tr>
              <a:tr h="0">
                <a:tc>
                  <a:txBody>
                    <a:bodyPr/>
                    <a:lstStyle/>
                    <a:p>
                      <a:pPr algn="ctr" fontAlgn="b"/>
                      <a:r>
                        <a:rPr lang="en-US" sz="2400" u="none" strike="noStrike">
                          <a:effectLst/>
                        </a:rPr>
                        <a:t>oko∫a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62160426"/>
                  </a:ext>
                </a:extLst>
              </a:tr>
              <a:tr h="0">
                <a:tc>
                  <a:txBody>
                    <a:bodyPr/>
                    <a:lstStyle/>
                    <a:p>
                      <a:pPr algn="ctr" fontAlgn="b"/>
                      <a:r>
                        <a:rPr lang="en-US" sz="2400" u="none" strike="noStrike">
                          <a:effectLst/>
                        </a:rPr>
                        <a:t>oko∫e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03308003"/>
                  </a:ext>
                </a:extLst>
              </a:tr>
              <a:tr h="0">
                <a:tc>
                  <a:txBody>
                    <a:bodyPr/>
                    <a:lstStyle/>
                    <a:p>
                      <a:pPr algn="ctr" fontAlgn="b"/>
                      <a:r>
                        <a:rPr lang="en-US" sz="2400" u="none" strike="noStrike">
                          <a:effectLst/>
                        </a:rPr>
                        <a:t>oko∫i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041888171"/>
                  </a:ext>
                </a:extLst>
              </a:tr>
              <a:tr h="0">
                <a:tc>
                  <a:txBody>
                    <a:bodyPr/>
                    <a:lstStyle/>
                    <a:p>
                      <a:pPr algn="ctr" fontAlgn="b"/>
                      <a:r>
                        <a:rPr lang="en-US" sz="2400" u="none" strike="noStrike">
                          <a:effectLst/>
                        </a:rPr>
                        <a:t>oko∫o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86035214"/>
                  </a:ext>
                </a:extLst>
              </a:tr>
              <a:tr h="0">
                <a:tc>
                  <a:txBody>
                    <a:bodyPr/>
                    <a:lstStyle/>
                    <a:p>
                      <a:pPr algn="ctr" fontAlgn="b"/>
                      <a:r>
                        <a:rPr lang="en-US" sz="2400" u="none" strike="noStrike">
                          <a:effectLst/>
                        </a:rPr>
                        <a:t>oko∫u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08700705"/>
                  </a:ext>
                </a:extLst>
              </a:tr>
              <a:tr h="0">
                <a:tc>
                  <a:txBody>
                    <a:bodyPr/>
                    <a:lstStyle/>
                    <a:p>
                      <a:pPr algn="ctr" fontAlgn="b"/>
                      <a:r>
                        <a:rPr lang="en-US" sz="2400" u="none" strike="noStrike">
                          <a:effectLst/>
                        </a:rPr>
                        <a:t>oku∫a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79133456"/>
                  </a:ext>
                </a:extLst>
              </a:tr>
              <a:tr h="0">
                <a:tc>
                  <a:txBody>
                    <a:bodyPr/>
                    <a:lstStyle/>
                    <a:p>
                      <a:pPr algn="ctr" fontAlgn="b"/>
                      <a:r>
                        <a:rPr lang="en-US" sz="2400" u="none" strike="noStrike">
                          <a:effectLst/>
                        </a:rPr>
                        <a:t>oku∫e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519322901"/>
                  </a:ext>
                </a:extLst>
              </a:tr>
              <a:tr h="0">
                <a:tc>
                  <a:txBody>
                    <a:bodyPr/>
                    <a:lstStyle/>
                    <a:p>
                      <a:pPr algn="ctr" fontAlgn="b"/>
                      <a:r>
                        <a:rPr lang="en-US" sz="2400" u="none" strike="noStrike">
                          <a:effectLst/>
                        </a:rPr>
                        <a:t>oku∫i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34040765"/>
                  </a:ext>
                </a:extLst>
              </a:tr>
              <a:tr h="0">
                <a:tc>
                  <a:txBody>
                    <a:bodyPr/>
                    <a:lstStyle/>
                    <a:p>
                      <a:pPr algn="ctr" fontAlgn="b"/>
                      <a:r>
                        <a:rPr lang="en-US" sz="2400" u="none" strike="noStrike">
                          <a:effectLst/>
                        </a:rPr>
                        <a:t>oku∫o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87951129"/>
                  </a:ext>
                </a:extLst>
              </a:tr>
              <a:tr h="0">
                <a:tc>
                  <a:txBody>
                    <a:bodyPr/>
                    <a:lstStyle/>
                    <a:p>
                      <a:pPr algn="ctr" fontAlgn="b"/>
                      <a:r>
                        <a:rPr lang="en-US" sz="2400" u="none" strike="noStrike">
                          <a:effectLst/>
                        </a:rPr>
                        <a:t>oku∫u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951507590"/>
                  </a:ext>
                </a:extLst>
              </a:tr>
              <a:tr h="0">
                <a:tc>
                  <a:txBody>
                    <a:bodyPr/>
                    <a:lstStyle/>
                    <a:p>
                      <a:pPr algn="ctr" fontAlgn="b"/>
                      <a:r>
                        <a:rPr lang="en-US" sz="2400" u="none" strike="noStrike">
                          <a:effectLst/>
                        </a:rPr>
                        <a:t>uka∫a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41566566"/>
                  </a:ext>
                </a:extLst>
              </a:tr>
              <a:tr h="0">
                <a:tc>
                  <a:txBody>
                    <a:bodyPr/>
                    <a:lstStyle/>
                    <a:p>
                      <a:pPr algn="ctr" fontAlgn="b"/>
                      <a:r>
                        <a:rPr lang="en-US" sz="2400" u="none" strike="noStrike">
                          <a:effectLst/>
                        </a:rPr>
                        <a:t>uka∫e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249868581"/>
                  </a:ext>
                </a:extLst>
              </a:tr>
              <a:tr h="0">
                <a:tc>
                  <a:txBody>
                    <a:bodyPr/>
                    <a:lstStyle/>
                    <a:p>
                      <a:pPr algn="ctr" fontAlgn="b"/>
                      <a:r>
                        <a:rPr lang="en-US" sz="2400" u="none" strike="noStrike">
                          <a:effectLst/>
                        </a:rPr>
                        <a:t>uka∫i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38514877"/>
                  </a:ext>
                </a:extLst>
              </a:tr>
              <a:tr h="0">
                <a:tc>
                  <a:txBody>
                    <a:bodyPr/>
                    <a:lstStyle/>
                    <a:p>
                      <a:pPr algn="ctr" fontAlgn="b"/>
                      <a:r>
                        <a:rPr lang="en-US" sz="2400" u="none" strike="noStrike">
                          <a:effectLst/>
                        </a:rPr>
                        <a:t>uka∫o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452892631"/>
                  </a:ext>
                </a:extLst>
              </a:tr>
              <a:tr h="0">
                <a:tc>
                  <a:txBody>
                    <a:bodyPr/>
                    <a:lstStyle/>
                    <a:p>
                      <a:pPr algn="ctr" fontAlgn="b"/>
                      <a:r>
                        <a:rPr lang="en-US" sz="2400" u="none" strike="noStrike">
                          <a:effectLst/>
                        </a:rPr>
                        <a:t>uka∫u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17415733"/>
                  </a:ext>
                </a:extLst>
              </a:tr>
              <a:tr h="0">
                <a:tc>
                  <a:txBody>
                    <a:bodyPr/>
                    <a:lstStyle/>
                    <a:p>
                      <a:pPr algn="ctr" fontAlgn="b"/>
                      <a:r>
                        <a:rPr lang="en-US" sz="2400" u="none" strike="noStrike">
                          <a:effectLst/>
                        </a:rPr>
                        <a:t>uke∫a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96484888"/>
                  </a:ext>
                </a:extLst>
              </a:tr>
              <a:tr h="0">
                <a:tc>
                  <a:txBody>
                    <a:bodyPr/>
                    <a:lstStyle/>
                    <a:p>
                      <a:pPr algn="ctr" fontAlgn="b"/>
                      <a:r>
                        <a:rPr lang="en-US" sz="2400" u="none" strike="noStrike">
                          <a:effectLst/>
                        </a:rPr>
                        <a:t>uke∫e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54904208"/>
                  </a:ext>
                </a:extLst>
              </a:tr>
              <a:tr h="0">
                <a:tc>
                  <a:txBody>
                    <a:bodyPr/>
                    <a:lstStyle/>
                    <a:p>
                      <a:pPr algn="ctr" fontAlgn="b"/>
                      <a:r>
                        <a:rPr lang="en-US" sz="2400" u="none" strike="noStrike">
                          <a:effectLst/>
                        </a:rPr>
                        <a:t>uke∫i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31515550"/>
                  </a:ext>
                </a:extLst>
              </a:tr>
              <a:tr h="0">
                <a:tc>
                  <a:txBody>
                    <a:bodyPr/>
                    <a:lstStyle/>
                    <a:p>
                      <a:pPr algn="ctr" fontAlgn="b"/>
                      <a:r>
                        <a:rPr lang="en-US" sz="2400" u="none" strike="noStrike">
                          <a:effectLst/>
                        </a:rPr>
                        <a:t>uke∫o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699430982"/>
                  </a:ext>
                </a:extLst>
              </a:tr>
              <a:tr h="0">
                <a:tc>
                  <a:txBody>
                    <a:bodyPr/>
                    <a:lstStyle/>
                    <a:p>
                      <a:pPr algn="ctr" fontAlgn="b"/>
                      <a:r>
                        <a:rPr lang="en-US" sz="2400" u="none" strike="noStrike">
                          <a:effectLst/>
                        </a:rPr>
                        <a:t>uke∫u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52146554"/>
                  </a:ext>
                </a:extLst>
              </a:tr>
              <a:tr h="0">
                <a:tc>
                  <a:txBody>
                    <a:bodyPr/>
                    <a:lstStyle/>
                    <a:p>
                      <a:pPr algn="ctr" fontAlgn="b"/>
                      <a:r>
                        <a:rPr lang="en-US" sz="2400" u="none" strike="noStrike">
                          <a:effectLst/>
                        </a:rPr>
                        <a:t>uki∫a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35106436"/>
                  </a:ext>
                </a:extLst>
              </a:tr>
              <a:tr h="0">
                <a:tc>
                  <a:txBody>
                    <a:bodyPr/>
                    <a:lstStyle/>
                    <a:p>
                      <a:pPr algn="ctr" fontAlgn="b"/>
                      <a:r>
                        <a:rPr lang="en-US" sz="2400" u="none" strike="noStrike">
                          <a:effectLst/>
                        </a:rPr>
                        <a:t>uki∫e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27360121"/>
                  </a:ext>
                </a:extLst>
              </a:tr>
              <a:tr h="0">
                <a:tc>
                  <a:txBody>
                    <a:bodyPr/>
                    <a:lstStyle/>
                    <a:p>
                      <a:pPr algn="ctr" fontAlgn="b"/>
                      <a:r>
                        <a:rPr lang="en-US" sz="2400" u="none" strike="noStrike">
                          <a:effectLst/>
                        </a:rPr>
                        <a:t>uki∫i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26567001"/>
                  </a:ext>
                </a:extLst>
              </a:tr>
              <a:tr h="0">
                <a:tc>
                  <a:txBody>
                    <a:bodyPr/>
                    <a:lstStyle/>
                    <a:p>
                      <a:pPr algn="ctr" fontAlgn="b"/>
                      <a:r>
                        <a:rPr lang="en-US" sz="2400" u="none" strike="noStrike">
                          <a:effectLst/>
                        </a:rPr>
                        <a:t>uki∫o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34819807"/>
                  </a:ext>
                </a:extLst>
              </a:tr>
              <a:tr h="0">
                <a:tc>
                  <a:txBody>
                    <a:bodyPr/>
                    <a:lstStyle/>
                    <a:p>
                      <a:pPr algn="ctr" fontAlgn="b"/>
                      <a:r>
                        <a:rPr lang="en-US" sz="2400" u="none" strike="noStrike">
                          <a:effectLst/>
                        </a:rPr>
                        <a:t>uki∫u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54510933"/>
                  </a:ext>
                </a:extLst>
              </a:tr>
              <a:tr h="0">
                <a:tc>
                  <a:txBody>
                    <a:bodyPr/>
                    <a:lstStyle/>
                    <a:p>
                      <a:pPr algn="ctr" fontAlgn="b"/>
                      <a:r>
                        <a:rPr lang="en-US" sz="2400" u="none" strike="noStrike">
                          <a:effectLst/>
                        </a:rPr>
                        <a:t>uko∫a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980690653"/>
                  </a:ext>
                </a:extLst>
              </a:tr>
              <a:tr h="0">
                <a:tc>
                  <a:txBody>
                    <a:bodyPr/>
                    <a:lstStyle/>
                    <a:p>
                      <a:pPr algn="ctr" fontAlgn="b"/>
                      <a:r>
                        <a:rPr lang="en-US" sz="2400" u="none" strike="noStrike">
                          <a:effectLst/>
                        </a:rPr>
                        <a:t>uko∫e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8916021"/>
                  </a:ext>
                </a:extLst>
              </a:tr>
              <a:tr h="0">
                <a:tc>
                  <a:txBody>
                    <a:bodyPr/>
                    <a:lstStyle/>
                    <a:p>
                      <a:pPr algn="ctr" fontAlgn="b"/>
                      <a:r>
                        <a:rPr lang="en-US" sz="2400" u="none" strike="noStrike">
                          <a:effectLst/>
                        </a:rPr>
                        <a:t>uko∫i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88668309"/>
                  </a:ext>
                </a:extLst>
              </a:tr>
              <a:tr h="0">
                <a:tc>
                  <a:txBody>
                    <a:bodyPr/>
                    <a:lstStyle/>
                    <a:p>
                      <a:pPr algn="ctr" fontAlgn="b"/>
                      <a:r>
                        <a:rPr lang="en-US" sz="2400" u="none" strike="noStrike">
                          <a:effectLst/>
                        </a:rPr>
                        <a:t>uko∫o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13910140"/>
                  </a:ext>
                </a:extLst>
              </a:tr>
              <a:tr h="0">
                <a:tc>
                  <a:txBody>
                    <a:bodyPr/>
                    <a:lstStyle/>
                    <a:p>
                      <a:pPr algn="ctr" fontAlgn="b"/>
                      <a:r>
                        <a:rPr lang="en-US" sz="2400" u="none" strike="noStrike">
                          <a:effectLst/>
                        </a:rPr>
                        <a:t>uko∫u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84484807"/>
                  </a:ext>
                </a:extLst>
              </a:tr>
              <a:tr h="0">
                <a:tc>
                  <a:txBody>
                    <a:bodyPr/>
                    <a:lstStyle/>
                    <a:p>
                      <a:pPr algn="ctr" fontAlgn="b"/>
                      <a:r>
                        <a:rPr lang="en-US" sz="2400" u="none" strike="noStrike">
                          <a:effectLst/>
                        </a:rPr>
                        <a:t>uku∫a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732337330"/>
                  </a:ext>
                </a:extLst>
              </a:tr>
              <a:tr h="0">
                <a:tc>
                  <a:txBody>
                    <a:bodyPr/>
                    <a:lstStyle/>
                    <a:p>
                      <a:pPr algn="ctr" fontAlgn="b"/>
                      <a:r>
                        <a:rPr lang="en-US" sz="2400" u="none" strike="noStrike">
                          <a:effectLst/>
                        </a:rPr>
                        <a:t>uku∫e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97916871"/>
                  </a:ext>
                </a:extLst>
              </a:tr>
              <a:tr h="0">
                <a:tc>
                  <a:txBody>
                    <a:bodyPr/>
                    <a:lstStyle/>
                    <a:p>
                      <a:pPr algn="ctr" fontAlgn="b"/>
                      <a:r>
                        <a:rPr lang="en-US" sz="2400" u="none" strike="noStrike">
                          <a:effectLst/>
                        </a:rPr>
                        <a:t>uku∫i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0610307"/>
                  </a:ext>
                </a:extLst>
              </a:tr>
              <a:tr h="0">
                <a:tc>
                  <a:txBody>
                    <a:bodyPr/>
                    <a:lstStyle/>
                    <a:p>
                      <a:pPr algn="ctr" fontAlgn="b"/>
                      <a:r>
                        <a:rPr lang="en-US" sz="2400" u="none" strike="noStrike">
                          <a:effectLst/>
                        </a:rPr>
                        <a:t>uku∫o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44036728"/>
                  </a:ext>
                </a:extLst>
              </a:tr>
              <a:tr h="0">
                <a:tc>
                  <a:txBody>
                    <a:bodyPr/>
                    <a:lstStyle/>
                    <a:p>
                      <a:pPr algn="ctr" fontAlgn="b"/>
                      <a:r>
                        <a:rPr lang="en-US" sz="2400" u="none" strike="noStrike">
                          <a:effectLst/>
                        </a:rPr>
                        <a:t>uku∫u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546430457"/>
                  </a:ext>
                </a:extLst>
              </a:tr>
              <a:tr h="0">
                <a:tc>
                  <a:txBody>
                    <a:bodyPr/>
                    <a:lstStyle/>
                    <a:p>
                      <a:pPr algn="ctr" fontAlgn="b"/>
                      <a:r>
                        <a:rPr lang="en-US" sz="2400" u="none" strike="noStrike">
                          <a:effectLst/>
                        </a:rPr>
                        <a:t>kasa#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73108426"/>
                  </a:ext>
                </a:extLst>
              </a:tr>
              <a:tr h="0">
                <a:tc>
                  <a:txBody>
                    <a:bodyPr/>
                    <a:lstStyle/>
                    <a:p>
                      <a:pPr algn="ctr" fontAlgn="b"/>
                      <a:r>
                        <a:rPr lang="en-US" sz="2400" u="none" strike="noStrike">
                          <a:effectLst/>
                        </a:rPr>
                        <a:t>kase#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6031031"/>
                  </a:ext>
                </a:extLst>
              </a:tr>
              <a:tr h="0">
                <a:tc>
                  <a:txBody>
                    <a:bodyPr/>
                    <a:lstStyle/>
                    <a:p>
                      <a:pPr algn="ctr" fontAlgn="b"/>
                      <a:r>
                        <a:rPr lang="en-US" sz="2400" u="none" strike="noStrike">
                          <a:effectLst/>
                        </a:rPr>
                        <a:t>kasi#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679855716"/>
                  </a:ext>
                </a:extLst>
              </a:tr>
              <a:tr h="0">
                <a:tc>
                  <a:txBody>
                    <a:bodyPr/>
                    <a:lstStyle/>
                    <a:p>
                      <a:pPr algn="ctr" fontAlgn="b"/>
                      <a:r>
                        <a:rPr lang="en-US" sz="2400" u="none" strike="noStrike">
                          <a:effectLst/>
                        </a:rPr>
                        <a:t>kaso#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02644217"/>
                  </a:ext>
                </a:extLst>
              </a:tr>
              <a:tr h="0">
                <a:tc>
                  <a:txBody>
                    <a:bodyPr/>
                    <a:lstStyle/>
                    <a:p>
                      <a:pPr algn="ctr" fontAlgn="b"/>
                      <a:r>
                        <a:rPr lang="en-US" sz="2400" u="none" strike="noStrike">
                          <a:effectLst/>
                        </a:rPr>
                        <a:t>kasu#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23387035"/>
                  </a:ext>
                </a:extLst>
              </a:tr>
              <a:tr h="0">
                <a:tc>
                  <a:txBody>
                    <a:bodyPr/>
                    <a:lstStyle/>
                    <a:p>
                      <a:pPr algn="ctr" fontAlgn="b"/>
                      <a:r>
                        <a:rPr lang="en-US" sz="2400" u="none" strike="noStrike">
                          <a:effectLst/>
                        </a:rPr>
                        <a:t>kesa#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098264842"/>
                  </a:ext>
                </a:extLst>
              </a:tr>
              <a:tr h="0">
                <a:tc>
                  <a:txBody>
                    <a:bodyPr/>
                    <a:lstStyle/>
                    <a:p>
                      <a:pPr algn="ctr" fontAlgn="b"/>
                      <a:r>
                        <a:rPr lang="en-US" sz="2400" u="none" strike="noStrike">
                          <a:effectLst/>
                        </a:rPr>
                        <a:t>kese#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787268743"/>
                  </a:ext>
                </a:extLst>
              </a:tr>
              <a:tr h="0">
                <a:tc>
                  <a:txBody>
                    <a:bodyPr/>
                    <a:lstStyle/>
                    <a:p>
                      <a:pPr algn="ctr" fontAlgn="b"/>
                      <a:r>
                        <a:rPr lang="en-US" sz="2400" u="none" strike="noStrike">
                          <a:effectLst/>
                        </a:rPr>
                        <a:t>kesi#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046125870"/>
                  </a:ext>
                </a:extLst>
              </a:tr>
              <a:tr h="0">
                <a:tc>
                  <a:txBody>
                    <a:bodyPr/>
                    <a:lstStyle/>
                    <a:p>
                      <a:pPr algn="ctr" fontAlgn="b"/>
                      <a:r>
                        <a:rPr lang="en-US" sz="2400" u="none" strike="noStrike">
                          <a:effectLst/>
                        </a:rPr>
                        <a:t>keso#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677410077"/>
                  </a:ext>
                </a:extLst>
              </a:tr>
              <a:tr h="0">
                <a:tc>
                  <a:txBody>
                    <a:bodyPr/>
                    <a:lstStyle/>
                    <a:p>
                      <a:pPr algn="ctr" fontAlgn="b"/>
                      <a:r>
                        <a:rPr lang="en-US" sz="2400" u="none" strike="noStrike">
                          <a:effectLst/>
                        </a:rPr>
                        <a:t>kesu#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759672533"/>
                  </a:ext>
                </a:extLst>
              </a:tr>
              <a:tr h="0">
                <a:tc>
                  <a:txBody>
                    <a:bodyPr/>
                    <a:lstStyle/>
                    <a:p>
                      <a:pPr algn="ctr" fontAlgn="b"/>
                      <a:r>
                        <a:rPr lang="en-US" sz="2400" u="none" strike="noStrike">
                          <a:effectLst/>
                        </a:rPr>
                        <a:t>kisa#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53410744"/>
                  </a:ext>
                </a:extLst>
              </a:tr>
              <a:tr h="0">
                <a:tc>
                  <a:txBody>
                    <a:bodyPr/>
                    <a:lstStyle/>
                    <a:p>
                      <a:pPr algn="ctr" fontAlgn="b"/>
                      <a:r>
                        <a:rPr lang="en-US" sz="2400" u="none" strike="noStrike">
                          <a:effectLst/>
                        </a:rPr>
                        <a:t>kise#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83919500"/>
                  </a:ext>
                </a:extLst>
              </a:tr>
              <a:tr h="0">
                <a:tc>
                  <a:txBody>
                    <a:bodyPr/>
                    <a:lstStyle/>
                    <a:p>
                      <a:pPr algn="ctr" fontAlgn="b"/>
                      <a:r>
                        <a:rPr lang="en-US" sz="2400" u="none" strike="noStrike">
                          <a:effectLst/>
                        </a:rPr>
                        <a:t>kisi#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68718773"/>
                  </a:ext>
                </a:extLst>
              </a:tr>
              <a:tr h="0">
                <a:tc>
                  <a:txBody>
                    <a:bodyPr/>
                    <a:lstStyle/>
                    <a:p>
                      <a:pPr algn="ctr" fontAlgn="b"/>
                      <a:r>
                        <a:rPr lang="en-US" sz="2400" u="none" strike="noStrike">
                          <a:effectLst/>
                        </a:rPr>
                        <a:t>kiso#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66312869"/>
                  </a:ext>
                </a:extLst>
              </a:tr>
              <a:tr h="0">
                <a:tc>
                  <a:txBody>
                    <a:bodyPr/>
                    <a:lstStyle/>
                    <a:p>
                      <a:pPr algn="ctr" fontAlgn="b"/>
                      <a:r>
                        <a:rPr lang="en-US" sz="2400" u="none" strike="noStrike">
                          <a:effectLst/>
                        </a:rPr>
                        <a:t>kisu#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784143772"/>
                  </a:ext>
                </a:extLst>
              </a:tr>
              <a:tr h="0">
                <a:tc>
                  <a:txBody>
                    <a:bodyPr/>
                    <a:lstStyle/>
                    <a:p>
                      <a:pPr algn="ctr" fontAlgn="b"/>
                      <a:r>
                        <a:rPr lang="en-US" sz="2400" u="none" strike="noStrike">
                          <a:effectLst/>
                        </a:rPr>
                        <a:t>kosa#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041085001"/>
                  </a:ext>
                </a:extLst>
              </a:tr>
              <a:tr h="0">
                <a:tc>
                  <a:txBody>
                    <a:bodyPr/>
                    <a:lstStyle/>
                    <a:p>
                      <a:pPr algn="ctr" fontAlgn="b"/>
                      <a:r>
                        <a:rPr lang="en-US" sz="2400" u="none" strike="noStrike">
                          <a:effectLst/>
                        </a:rPr>
                        <a:t>kose#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254017847"/>
                  </a:ext>
                </a:extLst>
              </a:tr>
              <a:tr h="0">
                <a:tc>
                  <a:txBody>
                    <a:bodyPr/>
                    <a:lstStyle/>
                    <a:p>
                      <a:pPr algn="ctr" fontAlgn="b"/>
                      <a:r>
                        <a:rPr lang="en-US" sz="2400" u="none" strike="noStrike">
                          <a:effectLst/>
                        </a:rPr>
                        <a:t>kosi#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53888049"/>
                  </a:ext>
                </a:extLst>
              </a:tr>
              <a:tr h="0">
                <a:tc>
                  <a:txBody>
                    <a:bodyPr/>
                    <a:lstStyle/>
                    <a:p>
                      <a:pPr algn="ctr" fontAlgn="b"/>
                      <a:r>
                        <a:rPr lang="en-US" sz="2400" u="none" strike="noStrike">
                          <a:effectLst/>
                        </a:rPr>
                        <a:t>koso#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83859484"/>
                  </a:ext>
                </a:extLst>
              </a:tr>
              <a:tr h="0">
                <a:tc>
                  <a:txBody>
                    <a:bodyPr/>
                    <a:lstStyle/>
                    <a:p>
                      <a:pPr algn="ctr" fontAlgn="b"/>
                      <a:r>
                        <a:rPr lang="en-US" sz="2400" u="none" strike="noStrike">
                          <a:effectLst/>
                        </a:rPr>
                        <a:t>kosu#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371948156"/>
                  </a:ext>
                </a:extLst>
              </a:tr>
              <a:tr h="0">
                <a:tc>
                  <a:txBody>
                    <a:bodyPr/>
                    <a:lstStyle/>
                    <a:p>
                      <a:pPr algn="ctr" fontAlgn="b"/>
                      <a:r>
                        <a:rPr lang="en-US" sz="2400" u="none" strike="noStrike">
                          <a:effectLst/>
                        </a:rPr>
                        <a:t>kusa#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54322342"/>
                  </a:ext>
                </a:extLst>
              </a:tr>
              <a:tr h="0">
                <a:tc>
                  <a:txBody>
                    <a:bodyPr/>
                    <a:lstStyle/>
                    <a:p>
                      <a:pPr algn="ctr" fontAlgn="b"/>
                      <a:r>
                        <a:rPr lang="en-US" sz="2400" u="none" strike="noStrike">
                          <a:effectLst/>
                        </a:rPr>
                        <a:t>kuse#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725370348"/>
                  </a:ext>
                </a:extLst>
              </a:tr>
              <a:tr h="0">
                <a:tc>
                  <a:txBody>
                    <a:bodyPr/>
                    <a:lstStyle/>
                    <a:p>
                      <a:pPr algn="ctr" fontAlgn="b"/>
                      <a:r>
                        <a:rPr lang="en-US" sz="2400" u="none" strike="noStrike">
                          <a:effectLst/>
                        </a:rPr>
                        <a:t>kusi#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901722985"/>
                  </a:ext>
                </a:extLst>
              </a:tr>
              <a:tr h="0">
                <a:tc>
                  <a:txBody>
                    <a:bodyPr/>
                    <a:lstStyle/>
                    <a:p>
                      <a:pPr algn="ctr" fontAlgn="b"/>
                      <a:r>
                        <a:rPr lang="en-US" sz="2400" u="none" strike="noStrike">
                          <a:effectLst/>
                        </a:rPr>
                        <a:t>kuso#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155537459"/>
                  </a:ext>
                </a:extLst>
              </a:tr>
              <a:tr h="0">
                <a:tc>
                  <a:txBody>
                    <a:bodyPr/>
                    <a:lstStyle/>
                    <a:p>
                      <a:pPr algn="ctr" fontAlgn="b"/>
                      <a:r>
                        <a:rPr lang="en-US" sz="2400" u="none" strike="noStrike">
                          <a:effectLst/>
                        </a:rPr>
                        <a:t>kusu#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50945841"/>
                  </a:ext>
                </a:extLst>
              </a:tr>
              <a:tr h="0">
                <a:tc>
                  <a:txBody>
                    <a:bodyPr/>
                    <a:lstStyle/>
                    <a:p>
                      <a:pPr algn="ctr" fontAlgn="b"/>
                      <a:r>
                        <a:rPr lang="en-US" sz="2400" u="none" strike="noStrike">
                          <a:effectLst/>
                        </a:rPr>
                        <a:t>ka∫a#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174215626"/>
                  </a:ext>
                </a:extLst>
              </a:tr>
              <a:tr h="0">
                <a:tc>
                  <a:txBody>
                    <a:bodyPr/>
                    <a:lstStyle/>
                    <a:p>
                      <a:pPr algn="ctr" fontAlgn="b"/>
                      <a:r>
                        <a:rPr lang="en-US" sz="2400" u="none" strike="noStrike">
                          <a:effectLst/>
                        </a:rPr>
                        <a:t>ka∫e#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58902558"/>
                  </a:ext>
                </a:extLst>
              </a:tr>
              <a:tr h="0">
                <a:tc>
                  <a:txBody>
                    <a:bodyPr/>
                    <a:lstStyle/>
                    <a:p>
                      <a:pPr algn="ctr" fontAlgn="b"/>
                      <a:r>
                        <a:rPr lang="en-US" sz="2400" u="none" strike="noStrike">
                          <a:effectLst/>
                        </a:rPr>
                        <a:t>ka∫i#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0173852"/>
                  </a:ext>
                </a:extLst>
              </a:tr>
              <a:tr h="0">
                <a:tc>
                  <a:txBody>
                    <a:bodyPr/>
                    <a:lstStyle/>
                    <a:p>
                      <a:pPr algn="ctr" fontAlgn="b"/>
                      <a:r>
                        <a:rPr lang="en-US" sz="2400" u="none" strike="noStrike">
                          <a:effectLst/>
                        </a:rPr>
                        <a:t>ka∫o#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12486433"/>
                  </a:ext>
                </a:extLst>
              </a:tr>
              <a:tr h="0">
                <a:tc>
                  <a:txBody>
                    <a:bodyPr/>
                    <a:lstStyle/>
                    <a:p>
                      <a:pPr algn="ctr" fontAlgn="b"/>
                      <a:r>
                        <a:rPr lang="en-US" sz="2400" u="none" strike="noStrike">
                          <a:effectLst/>
                        </a:rPr>
                        <a:t>ka∫u#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86824115"/>
                  </a:ext>
                </a:extLst>
              </a:tr>
              <a:tr h="0">
                <a:tc>
                  <a:txBody>
                    <a:bodyPr/>
                    <a:lstStyle/>
                    <a:p>
                      <a:pPr algn="ctr" fontAlgn="b"/>
                      <a:r>
                        <a:rPr lang="en-US" sz="2400" u="none" strike="noStrike">
                          <a:effectLst/>
                        </a:rPr>
                        <a:t>ke∫a#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41363576"/>
                  </a:ext>
                </a:extLst>
              </a:tr>
              <a:tr h="0">
                <a:tc>
                  <a:txBody>
                    <a:bodyPr/>
                    <a:lstStyle/>
                    <a:p>
                      <a:pPr algn="ctr" fontAlgn="b"/>
                      <a:r>
                        <a:rPr lang="en-US" sz="2400" u="none" strike="noStrike">
                          <a:effectLst/>
                        </a:rPr>
                        <a:t>ke∫e#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155407712"/>
                  </a:ext>
                </a:extLst>
              </a:tr>
              <a:tr h="0">
                <a:tc>
                  <a:txBody>
                    <a:bodyPr/>
                    <a:lstStyle/>
                    <a:p>
                      <a:pPr algn="ctr" fontAlgn="b"/>
                      <a:r>
                        <a:rPr lang="en-US" sz="2400" u="none" strike="noStrike">
                          <a:effectLst/>
                        </a:rPr>
                        <a:t>ke∫i#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8982252"/>
                  </a:ext>
                </a:extLst>
              </a:tr>
              <a:tr h="0">
                <a:tc>
                  <a:txBody>
                    <a:bodyPr/>
                    <a:lstStyle/>
                    <a:p>
                      <a:pPr algn="ctr" fontAlgn="b"/>
                      <a:r>
                        <a:rPr lang="en-US" sz="2400" u="none" strike="noStrike">
                          <a:effectLst/>
                        </a:rPr>
                        <a:t>ke∫o#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76290025"/>
                  </a:ext>
                </a:extLst>
              </a:tr>
              <a:tr h="0">
                <a:tc>
                  <a:txBody>
                    <a:bodyPr/>
                    <a:lstStyle/>
                    <a:p>
                      <a:pPr algn="ctr" fontAlgn="b"/>
                      <a:r>
                        <a:rPr lang="en-US" sz="2400" u="none" strike="noStrike">
                          <a:effectLst/>
                        </a:rPr>
                        <a:t>ke∫u#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32200781"/>
                  </a:ext>
                </a:extLst>
              </a:tr>
              <a:tr h="0">
                <a:tc>
                  <a:txBody>
                    <a:bodyPr/>
                    <a:lstStyle/>
                    <a:p>
                      <a:pPr algn="ctr" fontAlgn="b"/>
                      <a:r>
                        <a:rPr lang="en-US" sz="2400" u="none" strike="noStrike">
                          <a:effectLst/>
                        </a:rPr>
                        <a:t>ki∫a#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287774578"/>
                  </a:ext>
                </a:extLst>
              </a:tr>
              <a:tr h="0">
                <a:tc>
                  <a:txBody>
                    <a:bodyPr/>
                    <a:lstStyle/>
                    <a:p>
                      <a:pPr algn="ctr" fontAlgn="b"/>
                      <a:r>
                        <a:rPr lang="en-US" sz="2400" u="none" strike="noStrike">
                          <a:effectLst/>
                        </a:rPr>
                        <a:t>ki∫e#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38672150"/>
                  </a:ext>
                </a:extLst>
              </a:tr>
              <a:tr h="0">
                <a:tc>
                  <a:txBody>
                    <a:bodyPr/>
                    <a:lstStyle/>
                    <a:p>
                      <a:pPr algn="ctr" fontAlgn="b"/>
                      <a:r>
                        <a:rPr lang="en-US" sz="2400" u="none" strike="noStrike">
                          <a:effectLst/>
                        </a:rPr>
                        <a:t>ki∫i#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169814072"/>
                  </a:ext>
                </a:extLst>
              </a:tr>
              <a:tr h="0">
                <a:tc>
                  <a:txBody>
                    <a:bodyPr/>
                    <a:lstStyle/>
                    <a:p>
                      <a:pPr algn="ctr" fontAlgn="b"/>
                      <a:r>
                        <a:rPr lang="en-US" sz="2400" u="none" strike="noStrike">
                          <a:effectLst/>
                        </a:rPr>
                        <a:t>ki∫o#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830068048"/>
                  </a:ext>
                </a:extLst>
              </a:tr>
              <a:tr h="0">
                <a:tc>
                  <a:txBody>
                    <a:bodyPr/>
                    <a:lstStyle/>
                    <a:p>
                      <a:pPr algn="ctr" fontAlgn="b"/>
                      <a:r>
                        <a:rPr lang="en-US" sz="2400" u="none" strike="noStrike">
                          <a:effectLst/>
                        </a:rPr>
                        <a:t>ki∫u#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4004337794"/>
                  </a:ext>
                </a:extLst>
              </a:tr>
              <a:tr h="0">
                <a:tc>
                  <a:txBody>
                    <a:bodyPr/>
                    <a:lstStyle/>
                    <a:p>
                      <a:pPr algn="ctr" fontAlgn="b"/>
                      <a:r>
                        <a:rPr lang="en-US" sz="2400" u="none" strike="noStrike">
                          <a:effectLst/>
                        </a:rPr>
                        <a:t>ko∫a#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862492577"/>
                  </a:ext>
                </a:extLst>
              </a:tr>
              <a:tr h="0">
                <a:tc>
                  <a:txBody>
                    <a:bodyPr/>
                    <a:lstStyle/>
                    <a:p>
                      <a:pPr algn="ctr" fontAlgn="b"/>
                      <a:r>
                        <a:rPr lang="en-US" sz="2400" u="none" strike="noStrike">
                          <a:effectLst/>
                        </a:rPr>
                        <a:t>ko∫e#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551968228"/>
                  </a:ext>
                </a:extLst>
              </a:tr>
              <a:tr h="0">
                <a:tc>
                  <a:txBody>
                    <a:bodyPr/>
                    <a:lstStyle/>
                    <a:p>
                      <a:pPr algn="ctr" fontAlgn="b"/>
                      <a:r>
                        <a:rPr lang="en-US" sz="2400" u="none" strike="noStrike">
                          <a:effectLst/>
                        </a:rPr>
                        <a:t>ko∫i#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676526639"/>
                  </a:ext>
                </a:extLst>
              </a:tr>
              <a:tr h="0">
                <a:tc>
                  <a:txBody>
                    <a:bodyPr/>
                    <a:lstStyle/>
                    <a:p>
                      <a:pPr algn="ctr" fontAlgn="b"/>
                      <a:r>
                        <a:rPr lang="en-US" sz="2400" u="none" strike="noStrike">
                          <a:effectLst/>
                        </a:rPr>
                        <a:t>ko∫o#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50952705"/>
                  </a:ext>
                </a:extLst>
              </a:tr>
              <a:tr h="0">
                <a:tc>
                  <a:txBody>
                    <a:bodyPr/>
                    <a:lstStyle/>
                    <a:p>
                      <a:pPr algn="ctr" fontAlgn="b"/>
                      <a:r>
                        <a:rPr lang="en-US" sz="2400" u="none" strike="noStrike">
                          <a:effectLst/>
                        </a:rPr>
                        <a:t>ko∫u#</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965301745"/>
                  </a:ext>
                </a:extLst>
              </a:tr>
              <a:tr h="0">
                <a:tc>
                  <a:txBody>
                    <a:bodyPr/>
                    <a:lstStyle/>
                    <a:p>
                      <a:pPr algn="ctr" fontAlgn="b"/>
                      <a:r>
                        <a:rPr lang="en-US" sz="2400" u="none" strike="noStrike">
                          <a:effectLst/>
                        </a:rPr>
                        <a:t>ku∫a#</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3453235230"/>
                  </a:ext>
                </a:extLst>
              </a:tr>
              <a:tr h="0">
                <a:tc>
                  <a:txBody>
                    <a:bodyPr/>
                    <a:lstStyle/>
                    <a:p>
                      <a:pPr algn="ctr" fontAlgn="b"/>
                      <a:r>
                        <a:rPr lang="en-US" sz="2400" u="none" strike="noStrike">
                          <a:effectLst/>
                        </a:rPr>
                        <a:t>ku∫e#</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1461510397"/>
                  </a:ext>
                </a:extLst>
              </a:tr>
              <a:tr h="0">
                <a:tc>
                  <a:txBody>
                    <a:bodyPr/>
                    <a:lstStyle/>
                    <a:p>
                      <a:pPr algn="ctr" fontAlgn="b"/>
                      <a:r>
                        <a:rPr lang="en-US" sz="2400" u="none" strike="noStrike">
                          <a:effectLst/>
                        </a:rPr>
                        <a:t>ku∫i#</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2355590527"/>
                  </a:ext>
                </a:extLst>
              </a:tr>
              <a:tr h="0">
                <a:tc>
                  <a:txBody>
                    <a:bodyPr/>
                    <a:lstStyle/>
                    <a:p>
                      <a:pPr algn="ctr" fontAlgn="b"/>
                      <a:r>
                        <a:rPr lang="en-US" sz="2400" u="none" strike="noStrike">
                          <a:effectLst/>
                        </a:rPr>
                        <a:t>ku∫o#</a:t>
                      </a:r>
                      <a:endParaRPr lang="en-US" sz="2400" b="0" i="0" u="none" strike="noStrike">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774351127"/>
                  </a:ext>
                </a:extLst>
              </a:tr>
              <a:tr h="0">
                <a:tc>
                  <a:txBody>
                    <a:bodyPr/>
                    <a:lstStyle/>
                    <a:p>
                      <a:pPr algn="ctr" fontAlgn="b"/>
                      <a:r>
                        <a:rPr lang="en-US" sz="2400" u="none" strike="noStrike" dirty="0" err="1">
                          <a:effectLst/>
                        </a:rPr>
                        <a:t>ku∫u</a:t>
                      </a:r>
                      <a:r>
                        <a:rPr lang="en-US" sz="2400" u="none" strike="noStrike" dirty="0">
                          <a:effectLst/>
                        </a:rPr>
                        <a:t>#</a:t>
                      </a:r>
                      <a:endParaRPr lang="en-US" sz="2400" b="0" i="0" u="none" strike="noStrike" dirty="0">
                        <a:solidFill>
                          <a:srgbClr val="000000"/>
                        </a:solidFill>
                        <a:effectLst/>
                        <a:latin typeface="Raleway Light" pitchFamily="2" charset="0"/>
                      </a:endParaRPr>
                    </a:p>
                  </a:txBody>
                  <a:tcPr marL="503" marR="503" marT="503" marB="0" anchor="b"/>
                </a:tc>
                <a:extLst>
                  <a:ext uri="{0D108BD9-81ED-4DB2-BD59-A6C34878D82A}">
                    <a16:rowId xmlns:a16="http://schemas.microsoft.com/office/drawing/2014/main" val="895190467"/>
                  </a:ext>
                </a:extLst>
              </a:tr>
            </a:tbl>
          </a:graphicData>
        </a:graphic>
      </p:graphicFrame>
      <p:graphicFrame>
        <p:nvGraphicFramePr>
          <p:cNvPr id="17" name="Table 16">
            <a:extLst>
              <a:ext uri="{FF2B5EF4-FFF2-40B4-BE49-F238E27FC236}">
                <a16:creationId xmlns:a16="http://schemas.microsoft.com/office/drawing/2014/main" id="{E31D3ACB-435F-4A23-B2FC-7A7F8F63CE2A}"/>
              </a:ext>
            </a:extLst>
          </p:cNvPr>
          <p:cNvGraphicFramePr>
            <a:graphicFrameLocks noGrp="1"/>
          </p:cNvGraphicFramePr>
          <p:nvPr/>
        </p:nvGraphicFramePr>
        <p:xfrm>
          <a:off x="9048793" y="2105334"/>
          <a:ext cx="1102193" cy="22492652"/>
        </p:xfrm>
        <a:graphic>
          <a:graphicData uri="http://schemas.openxmlformats.org/drawingml/2006/table">
            <a:tbl>
              <a:tblPr>
                <a:tableStyleId>{2D5ABB26-0587-4C30-8999-92F81FD0307C}</a:tableStyleId>
              </a:tblPr>
              <a:tblGrid>
                <a:gridCol w="1102193">
                  <a:extLst>
                    <a:ext uri="{9D8B030D-6E8A-4147-A177-3AD203B41FA5}">
                      <a16:colId xmlns:a16="http://schemas.microsoft.com/office/drawing/2014/main" val="169429604"/>
                    </a:ext>
                  </a:extLst>
                </a:gridCol>
              </a:tblGrid>
              <a:tr h="71333">
                <a:tc>
                  <a:txBody>
                    <a:bodyPr/>
                    <a:lstStyle/>
                    <a:p>
                      <a:pPr algn="ctr" fontAlgn="b"/>
                      <a:r>
                        <a:rPr lang="en-US" sz="2400" u="none" strike="noStrike">
                          <a:effectLst/>
                        </a:rPr>
                        <a:t>s…s</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633166727"/>
                  </a:ext>
                </a:extLst>
              </a:tr>
              <a:tr h="71333">
                <a:tc>
                  <a:txBody>
                    <a:bodyPr/>
                    <a:lstStyle/>
                    <a:p>
                      <a:pPr algn="ctr" fontAlgn="b"/>
                      <a:r>
                        <a:rPr lang="en-US" sz="2400" u="none" strike="noStrike" dirty="0">
                          <a:effectLst/>
                        </a:rPr>
                        <a:t>s…a</a:t>
                      </a:r>
                      <a:endParaRPr lang="en-US" sz="2400" b="0" i="0" u="none" strike="noStrike" dirty="0">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447910300"/>
                  </a:ext>
                </a:extLst>
              </a:tr>
              <a:tr h="71333">
                <a:tc>
                  <a:txBody>
                    <a:bodyPr/>
                    <a:lstStyle/>
                    <a:p>
                      <a:pPr algn="ctr" fontAlgn="b"/>
                      <a:r>
                        <a:rPr lang="en-US" sz="2400" u="none" strike="noStrike">
                          <a:effectLst/>
                        </a:rPr>
                        <a:t>s…e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470116696"/>
                  </a:ext>
                </a:extLst>
              </a:tr>
              <a:tr h="71333">
                <a:tc>
                  <a:txBody>
                    <a:bodyPr/>
                    <a:lstStyle/>
                    <a:p>
                      <a:pPr algn="ctr" fontAlgn="b"/>
                      <a:r>
                        <a:rPr lang="en-US" sz="2400" u="none" strike="noStrike">
                          <a:effectLst/>
                        </a:rPr>
                        <a:t>s…i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607498214"/>
                  </a:ext>
                </a:extLst>
              </a:tr>
              <a:tr h="71333">
                <a:tc>
                  <a:txBody>
                    <a:bodyPr/>
                    <a:lstStyle/>
                    <a:p>
                      <a:pPr algn="ctr" fontAlgn="b"/>
                      <a:r>
                        <a:rPr lang="en-US" sz="2400" u="none" strike="noStrike">
                          <a:effectLst/>
                        </a:rPr>
                        <a:t>s…o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575137151"/>
                  </a:ext>
                </a:extLst>
              </a:tr>
              <a:tr h="71333">
                <a:tc>
                  <a:txBody>
                    <a:bodyPr/>
                    <a:lstStyle/>
                    <a:p>
                      <a:pPr algn="ctr" fontAlgn="b"/>
                      <a:r>
                        <a:rPr lang="en-US" sz="2400" u="none" strike="noStrike">
                          <a:effectLst/>
                        </a:rPr>
                        <a:t>s…u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057938270"/>
                  </a:ext>
                </a:extLst>
              </a:tr>
              <a:tr h="71333">
                <a:tc>
                  <a:txBody>
                    <a:bodyPr/>
                    <a:lstStyle/>
                    <a:p>
                      <a:pPr algn="ctr" fontAlgn="b"/>
                      <a:r>
                        <a:rPr lang="en-US" sz="2400" u="none" strike="noStrike">
                          <a:effectLst/>
                        </a:rPr>
                        <a:t>∫…∫</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946449390"/>
                  </a:ext>
                </a:extLst>
              </a:tr>
              <a:tr h="71333">
                <a:tc>
                  <a:txBody>
                    <a:bodyPr/>
                    <a:lstStyle/>
                    <a:p>
                      <a:pPr algn="ctr" fontAlgn="b"/>
                      <a:r>
                        <a:rPr lang="en-US" sz="2400" u="none" strike="noStrike">
                          <a:effectLst/>
                        </a:rPr>
                        <a:t>∫…a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487543998"/>
                  </a:ext>
                </a:extLst>
              </a:tr>
              <a:tr h="71333">
                <a:tc>
                  <a:txBody>
                    <a:bodyPr/>
                    <a:lstStyle/>
                    <a:p>
                      <a:pPr algn="ctr" fontAlgn="b"/>
                      <a:r>
                        <a:rPr lang="en-US" sz="2400" u="none" strike="noStrike">
                          <a:effectLst/>
                        </a:rPr>
                        <a:t>∫…e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539678655"/>
                  </a:ext>
                </a:extLst>
              </a:tr>
              <a:tr h="71333">
                <a:tc>
                  <a:txBody>
                    <a:bodyPr/>
                    <a:lstStyle/>
                    <a:p>
                      <a:pPr algn="ctr" fontAlgn="b"/>
                      <a:r>
                        <a:rPr lang="en-US" sz="2400" u="none" strike="noStrike">
                          <a:effectLst/>
                        </a:rPr>
                        <a:t>∫…i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319866160"/>
                  </a:ext>
                </a:extLst>
              </a:tr>
              <a:tr h="71333">
                <a:tc>
                  <a:txBody>
                    <a:bodyPr/>
                    <a:lstStyle/>
                    <a:p>
                      <a:pPr algn="ctr" fontAlgn="b"/>
                      <a:r>
                        <a:rPr lang="en-US" sz="2400" u="none" strike="noStrike">
                          <a:effectLst/>
                        </a:rPr>
                        <a:t>∫…o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651417025"/>
                  </a:ext>
                </a:extLst>
              </a:tr>
              <a:tr h="71333">
                <a:tc>
                  <a:txBody>
                    <a:bodyPr/>
                    <a:lstStyle/>
                    <a:p>
                      <a:pPr algn="ctr" fontAlgn="b"/>
                      <a:r>
                        <a:rPr lang="en-US" sz="2400" u="none" strike="noStrike">
                          <a:effectLst/>
                        </a:rPr>
                        <a:t>∫…u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41703779"/>
                  </a:ext>
                </a:extLst>
              </a:tr>
              <a:tr h="71333">
                <a:tc>
                  <a:txBody>
                    <a:bodyPr/>
                    <a:lstStyle/>
                    <a:p>
                      <a:pPr algn="ctr" fontAlgn="b"/>
                      <a:r>
                        <a:rPr lang="en-US" sz="2400" u="none" strike="noStrike">
                          <a:effectLst/>
                        </a:rPr>
                        <a:t>a…a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612541842"/>
                  </a:ext>
                </a:extLst>
              </a:tr>
              <a:tr h="71333">
                <a:tc>
                  <a:txBody>
                    <a:bodyPr/>
                    <a:lstStyle/>
                    <a:p>
                      <a:pPr algn="ctr" fontAlgn="b"/>
                      <a:r>
                        <a:rPr lang="en-US" sz="2400" u="none" strike="noStrike">
                          <a:effectLst/>
                        </a:rPr>
                        <a:t>a…e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052525651"/>
                  </a:ext>
                </a:extLst>
              </a:tr>
              <a:tr h="71333">
                <a:tc>
                  <a:txBody>
                    <a:bodyPr/>
                    <a:lstStyle/>
                    <a:p>
                      <a:pPr algn="ctr" fontAlgn="b"/>
                      <a:r>
                        <a:rPr lang="en-US" sz="2400" u="none" strike="noStrike">
                          <a:effectLst/>
                        </a:rPr>
                        <a:t>a…i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764571225"/>
                  </a:ext>
                </a:extLst>
              </a:tr>
              <a:tr h="71333">
                <a:tc>
                  <a:txBody>
                    <a:bodyPr/>
                    <a:lstStyle/>
                    <a:p>
                      <a:pPr algn="ctr" fontAlgn="b"/>
                      <a:r>
                        <a:rPr lang="en-US" sz="2400" u="none" strike="noStrike">
                          <a:effectLst/>
                        </a:rPr>
                        <a:t>a…o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781538001"/>
                  </a:ext>
                </a:extLst>
              </a:tr>
              <a:tr h="71333">
                <a:tc>
                  <a:txBody>
                    <a:bodyPr/>
                    <a:lstStyle/>
                    <a:p>
                      <a:pPr algn="ctr" fontAlgn="b"/>
                      <a:r>
                        <a:rPr lang="en-US" sz="2400" u="none" strike="noStrike">
                          <a:effectLst/>
                        </a:rPr>
                        <a:t>a…u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672426292"/>
                  </a:ext>
                </a:extLst>
              </a:tr>
              <a:tr h="71333">
                <a:tc>
                  <a:txBody>
                    <a:bodyPr/>
                    <a:lstStyle/>
                    <a:p>
                      <a:pPr algn="ctr" fontAlgn="b"/>
                      <a:r>
                        <a:rPr lang="en-US" sz="2400" u="none" strike="noStrike">
                          <a:effectLst/>
                        </a:rPr>
                        <a:t>e…a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502071035"/>
                  </a:ext>
                </a:extLst>
              </a:tr>
              <a:tr h="71333">
                <a:tc>
                  <a:txBody>
                    <a:bodyPr/>
                    <a:lstStyle/>
                    <a:p>
                      <a:pPr algn="ctr" fontAlgn="b"/>
                      <a:r>
                        <a:rPr lang="en-US" sz="2400" u="none" strike="noStrike">
                          <a:effectLst/>
                        </a:rPr>
                        <a:t>e…e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599147743"/>
                  </a:ext>
                </a:extLst>
              </a:tr>
              <a:tr h="71333">
                <a:tc>
                  <a:txBody>
                    <a:bodyPr/>
                    <a:lstStyle/>
                    <a:p>
                      <a:pPr algn="ctr" fontAlgn="b"/>
                      <a:r>
                        <a:rPr lang="en-US" sz="2400" u="none" strike="noStrike">
                          <a:effectLst/>
                        </a:rPr>
                        <a:t>e…i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08475219"/>
                  </a:ext>
                </a:extLst>
              </a:tr>
              <a:tr h="71333">
                <a:tc>
                  <a:txBody>
                    <a:bodyPr/>
                    <a:lstStyle/>
                    <a:p>
                      <a:pPr algn="ctr" fontAlgn="b"/>
                      <a:r>
                        <a:rPr lang="en-US" sz="2400" u="none" strike="noStrike">
                          <a:effectLst/>
                        </a:rPr>
                        <a:t>e…o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826517857"/>
                  </a:ext>
                </a:extLst>
              </a:tr>
              <a:tr h="71333">
                <a:tc>
                  <a:txBody>
                    <a:bodyPr/>
                    <a:lstStyle/>
                    <a:p>
                      <a:pPr algn="ctr" fontAlgn="b"/>
                      <a:r>
                        <a:rPr lang="en-US" sz="2400" u="none" strike="noStrike">
                          <a:effectLst/>
                        </a:rPr>
                        <a:t>e…u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439314394"/>
                  </a:ext>
                </a:extLst>
              </a:tr>
              <a:tr h="71333">
                <a:tc>
                  <a:txBody>
                    <a:bodyPr/>
                    <a:lstStyle/>
                    <a:p>
                      <a:pPr algn="ctr" fontAlgn="b"/>
                      <a:r>
                        <a:rPr lang="en-US" sz="2400" u="none" strike="noStrike">
                          <a:effectLst/>
                        </a:rPr>
                        <a:t>i…a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369420092"/>
                  </a:ext>
                </a:extLst>
              </a:tr>
              <a:tr h="71333">
                <a:tc>
                  <a:txBody>
                    <a:bodyPr/>
                    <a:lstStyle/>
                    <a:p>
                      <a:pPr algn="ctr" fontAlgn="b"/>
                      <a:r>
                        <a:rPr lang="en-US" sz="2400" u="none" strike="noStrike">
                          <a:effectLst/>
                        </a:rPr>
                        <a:t>i…e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607471095"/>
                  </a:ext>
                </a:extLst>
              </a:tr>
              <a:tr h="71333">
                <a:tc>
                  <a:txBody>
                    <a:bodyPr/>
                    <a:lstStyle/>
                    <a:p>
                      <a:pPr algn="ctr" fontAlgn="b"/>
                      <a:r>
                        <a:rPr lang="en-US" sz="2400" u="none" strike="noStrike">
                          <a:effectLst/>
                        </a:rPr>
                        <a:t>i…i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531851736"/>
                  </a:ext>
                </a:extLst>
              </a:tr>
              <a:tr h="71333">
                <a:tc>
                  <a:txBody>
                    <a:bodyPr/>
                    <a:lstStyle/>
                    <a:p>
                      <a:pPr algn="ctr" fontAlgn="b"/>
                      <a:r>
                        <a:rPr lang="en-US" sz="2400" u="none" strike="noStrike">
                          <a:effectLst/>
                        </a:rPr>
                        <a:t>i…o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513345210"/>
                  </a:ext>
                </a:extLst>
              </a:tr>
              <a:tr h="71333">
                <a:tc>
                  <a:txBody>
                    <a:bodyPr/>
                    <a:lstStyle/>
                    <a:p>
                      <a:pPr algn="ctr" fontAlgn="b"/>
                      <a:r>
                        <a:rPr lang="en-US" sz="2400" u="none" strike="noStrike">
                          <a:effectLst/>
                        </a:rPr>
                        <a:t>i…u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195097852"/>
                  </a:ext>
                </a:extLst>
              </a:tr>
              <a:tr h="71333">
                <a:tc>
                  <a:txBody>
                    <a:bodyPr/>
                    <a:lstStyle/>
                    <a:p>
                      <a:pPr algn="ctr" fontAlgn="b"/>
                      <a:r>
                        <a:rPr lang="en-US" sz="2400" u="none" strike="noStrike">
                          <a:effectLst/>
                        </a:rPr>
                        <a:t>o…a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891418488"/>
                  </a:ext>
                </a:extLst>
              </a:tr>
              <a:tr h="71333">
                <a:tc>
                  <a:txBody>
                    <a:bodyPr/>
                    <a:lstStyle/>
                    <a:p>
                      <a:pPr algn="ctr" fontAlgn="b"/>
                      <a:r>
                        <a:rPr lang="en-US" sz="2400" u="none" strike="noStrike">
                          <a:effectLst/>
                        </a:rPr>
                        <a:t>o…e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870409963"/>
                  </a:ext>
                </a:extLst>
              </a:tr>
              <a:tr h="71333">
                <a:tc>
                  <a:txBody>
                    <a:bodyPr/>
                    <a:lstStyle/>
                    <a:p>
                      <a:pPr algn="ctr" fontAlgn="b"/>
                      <a:r>
                        <a:rPr lang="en-US" sz="2400" u="none" strike="noStrike">
                          <a:effectLst/>
                        </a:rPr>
                        <a:t>o…i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965522769"/>
                  </a:ext>
                </a:extLst>
              </a:tr>
              <a:tr h="71333">
                <a:tc>
                  <a:txBody>
                    <a:bodyPr/>
                    <a:lstStyle/>
                    <a:p>
                      <a:pPr algn="ctr" fontAlgn="b"/>
                      <a:r>
                        <a:rPr lang="en-US" sz="2400" u="none" strike="noStrike">
                          <a:effectLst/>
                        </a:rPr>
                        <a:t>o…o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927673012"/>
                  </a:ext>
                </a:extLst>
              </a:tr>
              <a:tr h="71333">
                <a:tc>
                  <a:txBody>
                    <a:bodyPr/>
                    <a:lstStyle/>
                    <a:p>
                      <a:pPr algn="ctr" fontAlgn="b"/>
                      <a:r>
                        <a:rPr lang="en-US" sz="2400" u="none" strike="noStrike">
                          <a:effectLst/>
                        </a:rPr>
                        <a:t>o…u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244668467"/>
                  </a:ext>
                </a:extLst>
              </a:tr>
              <a:tr h="71333">
                <a:tc>
                  <a:txBody>
                    <a:bodyPr/>
                    <a:lstStyle/>
                    <a:p>
                      <a:pPr algn="ctr" fontAlgn="b"/>
                      <a:r>
                        <a:rPr lang="en-US" sz="2400" u="none" strike="noStrike">
                          <a:effectLst/>
                        </a:rPr>
                        <a:t>u…a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651792205"/>
                  </a:ext>
                </a:extLst>
              </a:tr>
              <a:tr h="71333">
                <a:tc>
                  <a:txBody>
                    <a:bodyPr/>
                    <a:lstStyle/>
                    <a:p>
                      <a:pPr algn="ctr" fontAlgn="b"/>
                      <a:r>
                        <a:rPr lang="en-US" sz="2400" u="none" strike="noStrike">
                          <a:effectLst/>
                        </a:rPr>
                        <a:t>u…e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4291660664"/>
                  </a:ext>
                </a:extLst>
              </a:tr>
              <a:tr h="71333">
                <a:tc>
                  <a:txBody>
                    <a:bodyPr/>
                    <a:lstStyle/>
                    <a:p>
                      <a:pPr algn="ctr" fontAlgn="b"/>
                      <a:r>
                        <a:rPr lang="en-US" sz="2400" u="none" strike="noStrike">
                          <a:effectLst/>
                        </a:rPr>
                        <a:t>u…i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890103772"/>
                  </a:ext>
                </a:extLst>
              </a:tr>
              <a:tr h="71333">
                <a:tc>
                  <a:txBody>
                    <a:bodyPr/>
                    <a:lstStyle/>
                    <a:p>
                      <a:pPr algn="ctr" fontAlgn="b"/>
                      <a:r>
                        <a:rPr lang="en-US" sz="2400" u="none" strike="noStrike">
                          <a:effectLst/>
                        </a:rPr>
                        <a:t>u…o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171221849"/>
                  </a:ext>
                </a:extLst>
              </a:tr>
              <a:tr h="71333">
                <a:tc>
                  <a:txBody>
                    <a:bodyPr/>
                    <a:lstStyle/>
                    <a:p>
                      <a:pPr algn="ctr" fontAlgn="b"/>
                      <a:r>
                        <a:rPr lang="en-US" sz="2400" u="none" strike="noStrike">
                          <a:effectLst/>
                        </a:rPr>
                        <a:t>u…u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796398248"/>
                  </a:ext>
                </a:extLst>
              </a:tr>
              <a:tr h="71333">
                <a:tc>
                  <a:txBody>
                    <a:bodyPr/>
                    <a:lstStyle/>
                    <a:p>
                      <a:pPr algn="ctr" fontAlgn="b"/>
                      <a:r>
                        <a:rPr lang="en-US" sz="2400" u="none" strike="noStrike">
                          <a:effectLst/>
                        </a:rPr>
                        <a:t>a…s</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784373914"/>
                  </a:ext>
                </a:extLst>
              </a:tr>
              <a:tr h="71333">
                <a:tc>
                  <a:txBody>
                    <a:bodyPr/>
                    <a:lstStyle/>
                    <a:p>
                      <a:pPr algn="ctr" fontAlgn="b"/>
                      <a:r>
                        <a:rPr lang="en-US" sz="2400" u="none" strike="noStrike">
                          <a:effectLst/>
                        </a:rPr>
                        <a:t>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909548081"/>
                  </a:ext>
                </a:extLst>
              </a:tr>
              <a:tr h="71333">
                <a:tc>
                  <a:txBody>
                    <a:bodyPr/>
                    <a:lstStyle/>
                    <a:p>
                      <a:pPr algn="ctr" fontAlgn="b"/>
                      <a:r>
                        <a:rPr lang="en-US" sz="2400" u="none" strike="noStrike">
                          <a:effectLst/>
                        </a:rPr>
                        <a:t>e…s</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648646730"/>
                  </a:ext>
                </a:extLst>
              </a:tr>
              <a:tr h="71333">
                <a:tc>
                  <a:txBody>
                    <a:bodyPr/>
                    <a:lstStyle/>
                    <a:p>
                      <a:pPr algn="ctr" fontAlgn="b"/>
                      <a:r>
                        <a:rPr lang="en-US" sz="2400" u="none" strike="noStrike">
                          <a:effectLst/>
                        </a:rPr>
                        <a:t>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093833335"/>
                  </a:ext>
                </a:extLst>
              </a:tr>
              <a:tr h="71333">
                <a:tc>
                  <a:txBody>
                    <a:bodyPr/>
                    <a:lstStyle/>
                    <a:p>
                      <a:pPr algn="ctr" fontAlgn="b"/>
                      <a:r>
                        <a:rPr lang="en-US" sz="2400" u="none" strike="noStrike">
                          <a:effectLst/>
                        </a:rPr>
                        <a:t>i…s</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464504888"/>
                  </a:ext>
                </a:extLst>
              </a:tr>
              <a:tr h="71333">
                <a:tc>
                  <a:txBody>
                    <a:bodyPr/>
                    <a:lstStyle/>
                    <a:p>
                      <a:pPr algn="ctr" fontAlgn="b"/>
                      <a:r>
                        <a:rPr lang="en-US" sz="2400" u="none" strike="noStrike">
                          <a:effectLst/>
                        </a:rPr>
                        <a:t>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556467566"/>
                  </a:ext>
                </a:extLst>
              </a:tr>
              <a:tr h="71333">
                <a:tc>
                  <a:txBody>
                    <a:bodyPr/>
                    <a:lstStyle/>
                    <a:p>
                      <a:pPr algn="ctr" fontAlgn="b"/>
                      <a:r>
                        <a:rPr lang="en-US" sz="2400" u="none" strike="noStrike">
                          <a:effectLst/>
                        </a:rPr>
                        <a:t>o…s</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174985652"/>
                  </a:ext>
                </a:extLst>
              </a:tr>
              <a:tr h="71333">
                <a:tc>
                  <a:txBody>
                    <a:bodyPr/>
                    <a:lstStyle/>
                    <a:p>
                      <a:pPr algn="ctr" fontAlgn="b"/>
                      <a:r>
                        <a:rPr lang="en-US" sz="2400" u="none" strike="noStrike">
                          <a:effectLst/>
                        </a:rPr>
                        <a:t>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4165883782"/>
                  </a:ext>
                </a:extLst>
              </a:tr>
              <a:tr h="71333">
                <a:tc>
                  <a:txBody>
                    <a:bodyPr/>
                    <a:lstStyle/>
                    <a:p>
                      <a:pPr algn="ctr" fontAlgn="b"/>
                      <a:r>
                        <a:rPr lang="en-US" sz="2400" u="none" strike="noStrike">
                          <a:effectLst/>
                        </a:rPr>
                        <a:t>u…s</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082673602"/>
                  </a:ext>
                </a:extLst>
              </a:tr>
              <a:tr h="71333">
                <a:tc>
                  <a:txBody>
                    <a:bodyPr/>
                    <a:lstStyle/>
                    <a:p>
                      <a:pPr algn="ctr" fontAlgn="b"/>
                      <a:r>
                        <a:rPr lang="en-US" sz="2400" u="none" strike="noStrike">
                          <a:effectLst/>
                        </a:rPr>
                        <a:t>u…∫</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856493985"/>
                  </a:ext>
                </a:extLst>
              </a:tr>
              <a:tr h="71333">
                <a:tc>
                  <a:txBody>
                    <a:bodyPr/>
                    <a:lstStyle/>
                    <a:p>
                      <a:pPr algn="ctr" fontAlgn="b"/>
                      <a:r>
                        <a:rPr lang="en-US" sz="2400" u="none" strike="noStrike">
                          <a:effectLst/>
                        </a:rPr>
                        <a:t>s…k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164671566"/>
                  </a:ext>
                </a:extLst>
              </a:tr>
              <a:tr h="71333">
                <a:tc>
                  <a:txBody>
                    <a:bodyPr/>
                    <a:lstStyle/>
                    <a:p>
                      <a:pPr algn="ctr" fontAlgn="b"/>
                      <a:r>
                        <a:rPr lang="en-US" sz="2400" u="none" strike="noStrike">
                          <a:effectLst/>
                        </a:rPr>
                        <a:t>∫…k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709699731"/>
                  </a:ext>
                </a:extLst>
              </a:tr>
              <a:tr h="71333">
                <a:tc>
                  <a:txBody>
                    <a:bodyPr/>
                    <a:lstStyle/>
                    <a:p>
                      <a:pPr algn="ctr" fontAlgn="b"/>
                      <a:r>
                        <a:rPr lang="en-US" sz="2400" u="none" strike="noStrike">
                          <a:effectLst/>
                        </a:rPr>
                        <a:t>a…k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316945868"/>
                  </a:ext>
                </a:extLst>
              </a:tr>
              <a:tr h="71333">
                <a:tc>
                  <a:txBody>
                    <a:bodyPr/>
                    <a:lstStyle/>
                    <a:p>
                      <a:pPr algn="ctr" fontAlgn="b"/>
                      <a:r>
                        <a:rPr lang="en-US" sz="2400" u="none" strike="noStrike">
                          <a:effectLst/>
                        </a:rPr>
                        <a:t>e…k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473160374"/>
                  </a:ext>
                </a:extLst>
              </a:tr>
              <a:tr h="71333">
                <a:tc>
                  <a:txBody>
                    <a:bodyPr/>
                    <a:lstStyle/>
                    <a:p>
                      <a:pPr algn="ctr" fontAlgn="b"/>
                      <a:r>
                        <a:rPr lang="en-US" sz="2400" u="none" strike="noStrike">
                          <a:effectLst/>
                        </a:rPr>
                        <a:t>i…k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344485577"/>
                  </a:ext>
                </a:extLst>
              </a:tr>
              <a:tr h="71333">
                <a:tc>
                  <a:txBody>
                    <a:bodyPr/>
                    <a:lstStyle/>
                    <a:p>
                      <a:pPr algn="ctr" fontAlgn="b"/>
                      <a:r>
                        <a:rPr lang="en-US" sz="2400" u="none" strike="noStrike">
                          <a:effectLst/>
                        </a:rPr>
                        <a:t>o…k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3109386488"/>
                  </a:ext>
                </a:extLst>
              </a:tr>
              <a:tr h="71333">
                <a:tc>
                  <a:txBody>
                    <a:bodyPr/>
                    <a:lstStyle/>
                    <a:p>
                      <a:pPr algn="ctr" fontAlgn="b"/>
                      <a:r>
                        <a:rPr lang="en-US" sz="2400" u="none" strike="noStrike">
                          <a:effectLst/>
                        </a:rPr>
                        <a:t>u…k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287125959"/>
                  </a:ext>
                </a:extLst>
              </a:tr>
              <a:tr h="71333">
                <a:tc>
                  <a:txBody>
                    <a:bodyPr/>
                    <a:lstStyle/>
                    <a:p>
                      <a:pPr algn="ctr" fontAlgn="b"/>
                      <a:r>
                        <a:rPr lang="en-US" sz="2400" u="none" strike="noStrike">
                          <a:effectLst/>
                        </a:rPr>
                        <a:t>k…s</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013119644"/>
                  </a:ext>
                </a:extLst>
              </a:tr>
              <a:tr h="71333">
                <a:tc>
                  <a:txBody>
                    <a:bodyPr/>
                    <a:lstStyle/>
                    <a:p>
                      <a:pPr algn="ctr" fontAlgn="b"/>
                      <a:r>
                        <a:rPr lang="en-US" sz="2400" u="none" strike="noStrike">
                          <a:effectLst/>
                        </a:rPr>
                        <a:t>k…∫</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4054666909"/>
                  </a:ext>
                </a:extLst>
              </a:tr>
              <a:tr h="71333">
                <a:tc>
                  <a:txBody>
                    <a:bodyPr/>
                    <a:lstStyle/>
                    <a:p>
                      <a:pPr algn="ctr" fontAlgn="b"/>
                      <a:r>
                        <a:rPr lang="en-US" sz="2400" u="none" strike="noStrike">
                          <a:effectLst/>
                        </a:rPr>
                        <a:t>k…a</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1562175574"/>
                  </a:ext>
                </a:extLst>
              </a:tr>
              <a:tr h="71333">
                <a:tc>
                  <a:txBody>
                    <a:bodyPr/>
                    <a:lstStyle/>
                    <a:p>
                      <a:pPr algn="ctr" fontAlgn="b"/>
                      <a:r>
                        <a:rPr lang="en-US" sz="2400" u="none" strike="noStrike">
                          <a:effectLst/>
                        </a:rPr>
                        <a:t>k…e</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4280316285"/>
                  </a:ext>
                </a:extLst>
              </a:tr>
              <a:tr h="71333">
                <a:tc>
                  <a:txBody>
                    <a:bodyPr/>
                    <a:lstStyle/>
                    <a:p>
                      <a:pPr algn="ctr" fontAlgn="b"/>
                      <a:r>
                        <a:rPr lang="en-US" sz="2400" u="none" strike="noStrike">
                          <a:effectLst/>
                        </a:rPr>
                        <a:t>k…i</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900843117"/>
                  </a:ext>
                </a:extLst>
              </a:tr>
              <a:tr h="71333">
                <a:tc>
                  <a:txBody>
                    <a:bodyPr/>
                    <a:lstStyle/>
                    <a:p>
                      <a:pPr algn="ctr" fontAlgn="b"/>
                      <a:r>
                        <a:rPr lang="en-US" sz="2400" u="none" strike="noStrike">
                          <a:effectLst/>
                        </a:rPr>
                        <a:t>k…o</a:t>
                      </a:r>
                      <a:endParaRPr lang="en-US" sz="2400" b="0" i="0" u="none" strike="noStrike">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4143035857"/>
                  </a:ext>
                </a:extLst>
              </a:tr>
              <a:tr h="71333">
                <a:tc>
                  <a:txBody>
                    <a:bodyPr/>
                    <a:lstStyle/>
                    <a:p>
                      <a:pPr algn="ctr" fontAlgn="b"/>
                      <a:r>
                        <a:rPr lang="en-US" sz="2400" u="none" strike="noStrike" dirty="0">
                          <a:effectLst/>
                        </a:rPr>
                        <a:t>k…u</a:t>
                      </a:r>
                      <a:endParaRPr lang="en-US" sz="2400" b="0" i="0" u="none" strike="noStrike" dirty="0">
                        <a:solidFill>
                          <a:srgbClr val="000000"/>
                        </a:solidFill>
                        <a:effectLst/>
                        <a:latin typeface="Raleway Light" pitchFamily="2" charset="0"/>
                      </a:endParaRPr>
                    </a:p>
                  </a:txBody>
                  <a:tcPr marL="2972" marR="2972" marT="2972" marB="0" anchor="b"/>
                </a:tc>
                <a:extLst>
                  <a:ext uri="{0D108BD9-81ED-4DB2-BD59-A6C34878D82A}">
                    <a16:rowId xmlns:a16="http://schemas.microsoft.com/office/drawing/2014/main" val="2343181647"/>
                  </a:ext>
                </a:extLst>
              </a:tr>
            </a:tbl>
          </a:graphicData>
        </a:graphic>
      </p:graphicFrame>
      <p:sp>
        <p:nvSpPr>
          <p:cNvPr id="20" name="Rectangle 19">
            <a:extLst>
              <a:ext uri="{FF2B5EF4-FFF2-40B4-BE49-F238E27FC236}">
                <a16:creationId xmlns:a16="http://schemas.microsoft.com/office/drawing/2014/main" id="{E00F5DE5-46A4-49E0-8CC8-E6AFE0A18A6C}"/>
              </a:ext>
            </a:extLst>
          </p:cNvPr>
          <p:cNvSpPr/>
          <p:nvPr/>
        </p:nvSpPr>
        <p:spPr>
          <a:xfrm>
            <a:off x="0" y="-1"/>
            <a:ext cx="12192000" cy="2351315"/>
          </a:xfrm>
          <a:prstGeom prst="rect">
            <a:avLst/>
          </a:prstGeom>
          <a:gradFill>
            <a:gsLst>
              <a:gs pos="100000">
                <a:schemeClr val="bg1">
                  <a:alpha val="0"/>
                </a:schemeClr>
              </a:gs>
              <a:gs pos="9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DF1786-4DF1-4F93-994B-486F86FB91A4}"/>
              </a:ext>
            </a:extLst>
          </p:cNvPr>
          <p:cNvSpPr txBox="1"/>
          <p:nvPr/>
        </p:nvSpPr>
        <p:spPr>
          <a:xfrm>
            <a:off x="1882381" y="281143"/>
            <a:ext cx="2318915" cy="1200329"/>
          </a:xfrm>
          <a:prstGeom prst="rect">
            <a:avLst/>
          </a:prstGeom>
          <a:noFill/>
        </p:spPr>
        <p:txBody>
          <a:bodyPr wrap="square" rtlCol="0">
            <a:spAutoFit/>
          </a:bodyPr>
          <a:lstStyle/>
          <a:p>
            <a:pPr algn="ctr"/>
            <a:r>
              <a:rPr lang="en-US" sz="7200" b="1" dirty="0" err="1">
                <a:solidFill>
                  <a:srgbClr val="44546A"/>
                </a:solidFill>
              </a:rPr>
              <a:t>saso</a:t>
            </a:r>
            <a:endParaRPr lang="en-US" sz="7200" b="1" dirty="0">
              <a:solidFill>
                <a:srgbClr val="44546A"/>
              </a:solidFill>
            </a:endParaRPr>
          </a:p>
        </p:txBody>
      </p:sp>
      <p:sp>
        <p:nvSpPr>
          <p:cNvPr id="11" name="TextBox 10">
            <a:extLst>
              <a:ext uri="{FF2B5EF4-FFF2-40B4-BE49-F238E27FC236}">
                <a16:creationId xmlns:a16="http://schemas.microsoft.com/office/drawing/2014/main" id="{1C98E568-3B23-4565-B658-5EC948AF0E30}"/>
              </a:ext>
            </a:extLst>
          </p:cNvPr>
          <p:cNvSpPr txBox="1"/>
          <p:nvPr/>
        </p:nvSpPr>
        <p:spPr>
          <a:xfrm>
            <a:off x="6676562" y="281143"/>
            <a:ext cx="3408178" cy="1200329"/>
          </a:xfrm>
          <a:prstGeom prst="rect">
            <a:avLst/>
          </a:prstGeom>
          <a:noFill/>
        </p:spPr>
        <p:txBody>
          <a:bodyPr wrap="square" rtlCol="0">
            <a:spAutoFit/>
          </a:bodyPr>
          <a:lstStyle/>
          <a:p>
            <a:pPr algn="ctr"/>
            <a:r>
              <a:rPr lang="en-US" sz="7200" b="1" dirty="0" err="1">
                <a:solidFill>
                  <a:srgbClr val="44546A"/>
                </a:solidFill>
              </a:rPr>
              <a:t>sakaso</a:t>
            </a:r>
            <a:endParaRPr lang="en-US" sz="7200" b="1" dirty="0">
              <a:solidFill>
                <a:srgbClr val="44546A"/>
              </a:solidFill>
            </a:endParaRPr>
          </a:p>
        </p:txBody>
      </p:sp>
      <p:sp>
        <p:nvSpPr>
          <p:cNvPr id="12" name="TextBox 11">
            <a:extLst>
              <a:ext uri="{FF2B5EF4-FFF2-40B4-BE49-F238E27FC236}">
                <a16:creationId xmlns:a16="http://schemas.microsoft.com/office/drawing/2014/main" id="{BB218A9E-5B73-4533-A336-9402A4BA0B43}"/>
              </a:ext>
            </a:extLst>
          </p:cNvPr>
          <p:cNvSpPr txBox="1"/>
          <p:nvPr/>
        </p:nvSpPr>
        <p:spPr>
          <a:xfrm>
            <a:off x="1397532" y="1469596"/>
            <a:ext cx="969699" cy="523220"/>
          </a:xfrm>
          <a:prstGeom prst="rect">
            <a:avLst/>
          </a:prstGeom>
          <a:solidFill>
            <a:schemeClr val="accent1"/>
          </a:solidFill>
        </p:spPr>
        <p:txBody>
          <a:bodyPr wrap="square" rtlCol="0">
            <a:spAutoFit/>
          </a:bodyPr>
          <a:lstStyle/>
          <a:p>
            <a:pPr algn="ctr"/>
            <a:r>
              <a:rPr lang="en-US" sz="2800" dirty="0">
                <a:solidFill>
                  <a:schemeClr val="bg1"/>
                </a:solidFill>
                <a:latin typeface="+mj-lt"/>
              </a:rPr>
              <a:t>SL-3</a:t>
            </a:r>
          </a:p>
        </p:txBody>
      </p:sp>
      <p:sp>
        <p:nvSpPr>
          <p:cNvPr id="14" name="TextBox 13">
            <a:extLst>
              <a:ext uri="{FF2B5EF4-FFF2-40B4-BE49-F238E27FC236}">
                <a16:creationId xmlns:a16="http://schemas.microsoft.com/office/drawing/2014/main" id="{03FA4789-90D5-4614-8D43-38719D13501E}"/>
              </a:ext>
            </a:extLst>
          </p:cNvPr>
          <p:cNvSpPr txBox="1"/>
          <p:nvPr/>
        </p:nvSpPr>
        <p:spPr>
          <a:xfrm>
            <a:off x="6640386" y="1469596"/>
            <a:ext cx="969699" cy="523220"/>
          </a:xfrm>
          <a:prstGeom prst="rect">
            <a:avLst/>
          </a:prstGeom>
          <a:solidFill>
            <a:schemeClr val="accent1"/>
          </a:solidFill>
        </p:spPr>
        <p:txBody>
          <a:bodyPr wrap="square" rtlCol="0">
            <a:spAutoFit/>
          </a:bodyPr>
          <a:lstStyle/>
          <a:p>
            <a:pPr algn="ctr"/>
            <a:r>
              <a:rPr lang="en-US" sz="2800" dirty="0">
                <a:solidFill>
                  <a:schemeClr val="bg1"/>
                </a:solidFill>
                <a:latin typeface="+mj-lt"/>
              </a:rPr>
              <a:t>SL-5</a:t>
            </a:r>
          </a:p>
        </p:txBody>
      </p:sp>
      <p:sp>
        <p:nvSpPr>
          <p:cNvPr id="16" name="TextBox 15">
            <a:extLst>
              <a:ext uri="{FF2B5EF4-FFF2-40B4-BE49-F238E27FC236}">
                <a16:creationId xmlns:a16="http://schemas.microsoft.com/office/drawing/2014/main" id="{D86151E2-FD1F-4A8F-AEE1-F92482869093}"/>
              </a:ext>
            </a:extLst>
          </p:cNvPr>
          <p:cNvSpPr txBox="1"/>
          <p:nvPr/>
        </p:nvSpPr>
        <p:spPr>
          <a:xfrm>
            <a:off x="3526437" y="1469596"/>
            <a:ext cx="969699" cy="523220"/>
          </a:xfrm>
          <a:prstGeom prst="rect">
            <a:avLst/>
          </a:prstGeom>
          <a:solidFill>
            <a:schemeClr val="accent1"/>
          </a:solidFill>
        </p:spPr>
        <p:txBody>
          <a:bodyPr wrap="square" rtlCol="0">
            <a:spAutoFit/>
          </a:bodyPr>
          <a:lstStyle/>
          <a:p>
            <a:pPr algn="ctr"/>
            <a:r>
              <a:rPr lang="en-US" sz="2800" dirty="0">
                <a:solidFill>
                  <a:schemeClr val="bg1"/>
                </a:solidFill>
                <a:latin typeface="+mj-lt"/>
              </a:rPr>
              <a:t>SP-2</a:t>
            </a:r>
          </a:p>
        </p:txBody>
      </p:sp>
      <p:sp>
        <p:nvSpPr>
          <p:cNvPr id="19" name="TextBox 18">
            <a:extLst>
              <a:ext uri="{FF2B5EF4-FFF2-40B4-BE49-F238E27FC236}">
                <a16:creationId xmlns:a16="http://schemas.microsoft.com/office/drawing/2014/main" id="{420957AE-71F3-4633-86B5-A08F06236081}"/>
              </a:ext>
            </a:extLst>
          </p:cNvPr>
          <p:cNvSpPr txBox="1"/>
          <p:nvPr/>
        </p:nvSpPr>
        <p:spPr>
          <a:xfrm>
            <a:off x="9115041" y="1469596"/>
            <a:ext cx="969699" cy="523220"/>
          </a:xfrm>
          <a:prstGeom prst="rect">
            <a:avLst/>
          </a:prstGeom>
          <a:solidFill>
            <a:schemeClr val="accent1"/>
          </a:solidFill>
        </p:spPr>
        <p:txBody>
          <a:bodyPr wrap="square" rtlCol="0">
            <a:spAutoFit/>
          </a:bodyPr>
          <a:lstStyle/>
          <a:p>
            <a:pPr algn="ctr"/>
            <a:r>
              <a:rPr lang="en-US" sz="2800" dirty="0">
                <a:solidFill>
                  <a:schemeClr val="bg1"/>
                </a:solidFill>
                <a:latin typeface="+mj-lt"/>
              </a:rPr>
              <a:t>SP-2</a:t>
            </a:r>
          </a:p>
        </p:txBody>
      </p:sp>
      <p:sp>
        <p:nvSpPr>
          <p:cNvPr id="2" name="TextBox 1">
            <a:extLst>
              <a:ext uri="{FF2B5EF4-FFF2-40B4-BE49-F238E27FC236}">
                <a16:creationId xmlns:a16="http://schemas.microsoft.com/office/drawing/2014/main" id="{B1D541A9-1373-4F81-8F6E-0BDD80243CD6}"/>
              </a:ext>
            </a:extLst>
          </p:cNvPr>
          <p:cNvSpPr txBox="1"/>
          <p:nvPr/>
        </p:nvSpPr>
        <p:spPr>
          <a:xfrm>
            <a:off x="1122619" y="3773714"/>
            <a:ext cx="1519524" cy="1200329"/>
          </a:xfrm>
          <a:prstGeom prst="rect">
            <a:avLst/>
          </a:prstGeom>
          <a:noFill/>
        </p:spPr>
        <p:txBody>
          <a:bodyPr wrap="square" rtlCol="0">
            <a:spAutoFit/>
          </a:bodyPr>
          <a:lstStyle/>
          <a:p>
            <a:pPr algn="ctr"/>
            <a:r>
              <a:rPr lang="en-US" sz="7200" dirty="0">
                <a:solidFill>
                  <a:schemeClr val="accent2"/>
                </a:solidFill>
                <a:latin typeface="Oswald SemiBold" pitchFamily="2" charset="0"/>
              </a:rPr>
              <a:t>30</a:t>
            </a:r>
          </a:p>
        </p:txBody>
      </p:sp>
      <p:sp>
        <p:nvSpPr>
          <p:cNvPr id="3" name="TextBox 2">
            <a:extLst>
              <a:ext uri="{FF2B5EF4-FFF2-40B4-BE49-F238E27FC236}">
                <a16:creationId xmlns:a16="http://schemas.microsoft.com/office/drawing/2014/main" id="{F6E41156-E90A-4D8F-970A-84FED6BB1080}"/>
              </a:ext>
            </a:extLst>
          </p:cNvPr>
          <p:cNvSpPr txBox="1"/>
          <p:nvPr/>
        </p:nvSpPr>
        <p:spPr>
          <a:xfrm>
            <a:off x="3251524" y="3773713"/>
            <a:ext cx="1519524" cy="1200329"/>
          </a:xfrm>
          <a:prstGeom prst="rect">
            <a:avLst/>
          </a:prstGeom>
          <a:noFill/>
        </p:spPr>
        <p:txBody>
          <a:bodyPr wrap="square" rtlCol="0">
            <a:spAutoFit/>
          </a:bodyPr>
          <a:lstStyle/>
          <a:p>
            <a:pPr algn="ctr"/>
            <a:r>
              <a:rPr lang="en-US" sz="7200" dirty="0">
                <a:solidFill>
                  <a:schemeClr val="accent2"/>
                </a:solidFill>
                <a:latin typeface="Oswald SemiBold" pitchFamily="2" charset="0"/>
              </a:rPr>
              <a:t>47</a:t>
            </a:r>
          </a:p>
        </p:txBody>
      </p:sp>
      <p:sp>
        <p:nvSpPr>
          <p:cNvPr id="4" name="TextBox 3">
            <a:extLst>
              <a:ext uri="{FF2B5EF4-FFF2-40B4-BE49-F238E27FC236}">
                <a16:creationId xmlns:a16="http://schemas.microsoft.com/office/drawing/2014/main" id="{48403517-BB78-422F-82BC-89A083F493D8}"/>
              </a:ext>
            </a:extLst>
          </p:cNvPr>
          <p:cNvSpPr txBox="1"/>
          <p:nvPr/>
        </p:nvSpPr>
        <p:spPr>
          <a:xfrm>
            <a:off x="6215125" y="3773713"/>
            <a:ext cx="1859167" cy="1200329"/>
          </a:xfrm>
          <a:prstGeom prst="rect">
            <a:avLst/>
          </a:prstGeom>
          <a:noFill/>
        </p:spPr>
        <p:txBody>
          <a:bodyPr wrap="square" rtlCol="0">
            <a:spAutoFit/>
          </a:bodyPr>
          <a:lstStyle/>
          <a:p>
            <a:pPr algn="ctr"/>
            <a:r>
              <a:rPr lang="en-US" sz="7200" dirty="0">
                <a:solidFill>
                  <a:schemeClr val="accent2"/>
                </a:solidFill>
                <a:latin typeface="Oswald SemiBold" pitchFamily="2" charset="0"/>
              </a:rPr>
              <a:t>400</a:t>
            </a:r>
          </a:p>
        </p:txBody>
      </p:sp>
      <p:sp>
        <p:nvSpPr>
          <p:cNvPr id="8" name="TextBox 7">
            <a:extLst>
              <a:ext uri="{FF2B5EF4-FFF2-40B4-BE49-F238E27FC236}">
                <a16:creationId xmlns:a16="http://schemas.microsoft.com/office/drawing/2014/main" id="{424FA4EA-836F-4B4B-93E7-B0B91E2CEC4E}"/>
              </a:ext>
            </a:extLst>
          </p:cNvPr>
          <p:cNvSpPr txBox="1"/>
          <p:nvPr/>
        </p:nvSpPr>
        <p:spPr>
          <a:xfrm>
            <a:off x="8886586" y="3773713"/>
            <a:ext cx="1519524" cy="1200329"/>
          </a:xfrm>
          <a:prstGeom prst="rect">
            <a:avLst/>
          </a:prstGeom>
          <a:noFill/>
        </p:spPr>
        <p:txBody>
          <a:bodyPr wrap="square" rtlCol="0">
            <a:spAutoFit/>
          </a:bodyPr>
          <a:lstStyle/>
          <a:p>
            <a:pPr algn="ctr"/>
            <a:r>
              <a:rPr lang="en-US" sz="7200" dirty="0">
                <a:solidFill>
                  <a:schemeClr val="accent2"/>
                </a:solidFill>
                <a:latin typeface="Oswald SemiBold" pitchFamily="2" charset="0"/>
              </a:rPr>
              <a:t>61</a:t>
            </a:r>
          </a:p>
        </p:txBody>
      </p:sp>
    </p:spTree>
    <p:extLst>
      <p:ext uri="{BB962C8B-B14F-4D97-AF65-F5344CB8AC3E}">
        <p14:creationId xmlns:p14="http://schemas.microsoft.com/office/powerpoint/2010/main" val="3762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2.91667E-6 1.11111E-6 L 2.91667E-6 -0.96458 " pathEditMode="relative" rAng="0" ptsTypes="AA">
                                      <p:cBhvr>
                                        <p:cTn id="6" dur="3000" fill="hold"/>
                                        <p:tgtEl>
                                          <p:spTgt spid="6"/>
                                        </p:tgtEl>
                                        <p:attrNameLst>
                                          <p:attrName>ppt_x</p:attrName>
                                          <p:attrName>ppt_y</p:attrName>
                                        </p:attrNameLst>
                                      </p:cBhvr>
                                      <p:rCtr x="0" y="-48241"/>
                                    </p:animMotion>
                                  </p:childTnLst>
                                </p:cTn>
                              </p:par>
                              <p:par>
                                <p:cTn id="7" presetID="42" presetClass="path" presetSubtype="0" fill="hold" nodeType="withEffect">
                                  <p:stCondLst>
                                    <p:cond delay="0"/>
                                  </p:stCondLst>
                                  <p:childTnLst>
                                    <p:animMotion origin="layout" path="M -4.79167E-6 3.7037E-7 L -4.79167E-6 -1.87894 " pathEditMode="relative" rAng="0" ptsTypes="AA">
                                      <p:cBhvr>
                                        <p:cTn id="8" dur="4700" fill="hold"/>
                                        <p:tgtEl>
                                          <p:spTgt spid="5"/>
                                        </p:tgtEl>
                                        <p:attrNameLst>
                                          <p:attrName>ppt_x</p:attrName>
                                          <p:attrName>ppt_y</p:attrName>
                                        </p:attrNameLst>
                                      </p:cBhvr>
                                      <p:rCtr x="0" y="-93958"/>
                                    </p:animMotion>
                                  </p:childTnLst>
                                </p:cTn>
                              </p:par>
                              <p:par>
                                <p:cTn id="9" presetID="42" presetClass="path" presetSubtype="0" fill="hold" nodeType="withEffect">
                                  <p:stCondLst>
                                    <p:cond delay="0"/>
                                  </p:stCondLst>
                                  <p:childTnLst>
                                    <p:animMotion origin="layout" path="M 2.29167E-6 -4.44444E-6 L 2.29167E-6 -20.78078 " pathEditMode="relative" rAng="0" ptsTypes="AA">
                                      <p:cBhvr>
                                        <p:cTn id="10" dur="40000" fill="hold"/>
                                        <p:tgtEl>
                                          <p:spTgt spid="7"/>
                                        </p:tgtEl>
                                        <p:attrNameLst>
                                          <p:attrName>ppt_x</p:attrName>
                                          <p:attrName>ppt_y</p:attrName>
                                        </p:attrNameLst>
                                      </p:cBhvr>
                                      <p:rCtr x="0" y="-1039051"/>
                                    </p:animMotion>
                                  </p:childTnLst>
                                </p:cTn>
                              </p:par>
                              <p:par>
                                <p:cTn id="11" presetID="42" presetClass="path" presetSubtype="0" fill="hold" nodeType="withEffect">
                                  <p:stCondLst>
                                    <p:cond delay="0"/>
                                  </p:stCondLst>
                                  <p:childTnLst>
                                    <p:animMotion origin="layout" path="M 2.08333E-7 7.40741E-7 L 2.08333E-7 -2.58565 " pathEditMode="relative" rAng="0" ptsTypes="AA">
                                      <p:cBhvr>
                                        <p:cTn id="12" dur="6100" fill="hold"/>
                                        <p:tgtEl>
                                          <p:spTgt spid="17"/>
                                        </p:tgtEl>
                                        <p:attrNameLst>
                                          <p:attrName>ppt_x</p:attrName>
                                          <p:attrName>ppt_y</p:attrName>
                                        </p:attrNameLst>
                                      </p:cBhvr>
                                      <p:rCtr x="0" y="-129282"/>
                                    </p:animMotion>
                                  </p:childTnLst>
                                </p:cTn>
                              </p:par>
                              <p:par>
                                <p:cTn id="13" presetID="10" presetClass="entr" presetSubtype="0" fill="hold" grpId="0" nodeType="with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37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par>
                                <p:cTn id="19" presetID="10" presetClass="entr" presetSubtype="0" fill="hold" grpId="0" nodeType="withEffect">
                                  <p:stCondLst>
                                    <p:cond delay="51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grpId="0" nodeType="withEffect">
                                  <p:stCondLst>
                                    <p:cond delay="8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9" name="Group 8">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0" name="Freeform: Shape 29" hidden="1">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guitar&#10;&#10;Description automatically generated">
            <a:extLst>
              <a:ext uri="{FF2B5EF4-FFF2-40B4-BE49-F238E27FC236}">
                <a16:creationId xmlns:a16="http://schemas.microsoft.com/office/drawing/2014/main" id="{6696DCF6-4ADA-4407-8C44-88D5D1759E68}"/>
              </a:ext>
            </a:extLst>
          </p:cNvPr>
          <p:cNvPicPr>
            <a:picLocks noChangeAspect="1"/>
          </p:cNvPicPr>
          <p:nvPr/>
        </p:nvPicPr>
        <p:blipFill rotWithShape="1">
          <a:blip r:embed="rId3">
            <a:extLst>
              <a:ext uri="{28A0092B-C50C-407E-A947-70E740481C1C}">
                <a14:useLocalDpi xmlns:a14="http://schemas.microsoft.com/office/drawing/2010/main" val="0"/>
              </a:ext>
            </a:extLst>
          </a:blip>
          <a:srcRect t="21132" b="33876"/>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64F0C19-92C4-4234-AD12-9D538770513C}"/>
              </a:ext>
            </a:extLst>
          </p:cNvPr>
          <p:cNvSpPr txBox="1"/>
          <p:nvPr/>
        </p:nvSpPr>
        <p:spPr>
          <a:xfrm>
            <a:off x="1425596" y="3916684"/>
            <a:ext cx="4234368" cy="2602830"/>
          </a:xfrm>
          <a:prstGeom prst="rect">
            <a:avLst/>
          </a:prstGeom>
        </p:spPr>
        <p:txBody>
          <a:bodyPr vert="horz" lIns="91440" tIns="45720" rIns="91440" bIns="45720" rtlCol="0" anchor="t">
            <a:noAutofit/>
          </a:bodyPr>
          <a:lstStyle/>
          <a:p>
            <a:pPr algn="ctr">
              <a:lnSpc>
                <a:spcPct val="120000"/>
              </a:lnSpc>
              <a:spcBef>
                <a:spcPct val="0"/>
              </a:spcBef>
              <a:spcAft>
                <a:spcPts val="600"/>
              </a:spcAft>
            </a:pPr>
            <a:r>
              <a:rPr lang="en-US" sz="2800" kern="1200" dirty="0">
                <a:solidFill>
                  <a:schemeClr val="tx2"/>
                </a:solidFill>
                <a:highlight>
                  <a:srgbClr val="F5F3EF"/>
                </a:highlight>
                <a:ea typeface="+mj-ea"/>
                <a:cs typeface="+mj-cs"/>
              </a:rPr>
              <a:t>How </a:t>
            </a:r>
            <a:r>
              <a:rPr lang="en-US" sz="2800" kern="1200" dirty="0">
                <a:solidFill>
                  <a:srgbClr val="44546A"/>
                </a:solidFill>
                <a:highlight>
                  <a:srgbClr val="F5F3EF"/>
                </a:highlight>
                <a:ea typeface="+mj-ea"/>
                <a:cs typeface="+mj-cs"/>
              </a:rPr>
              <a:t>are</a:t>
            </a:r>
            <a:r>
              <a:rPr lang="en-US" sz="2800" kern="1200" dirty="0">
                <a:solidFill>
                  <a:schemeClr val="tx2"/>
                </a:solidFill>
                <a:highlight>
                  <a:srgbClr val="F5F3EF"/>
                </a:highlight>
                <a:ea typeface="+mj-ea"/>
                <a:cs typeface="+mj-cs"/>
              </a:rPr>
              <a:t> </a:t>
            </a:r>
            <a:r>
              <a:rPr lang="en-US" sz="2800" b="1" kern="1200" dirty="0">
                <a:solidFill>
                  <a:schemeClr val="accent1"/>
                </a:solidFill>
                <a:highlight>
                  <a:srgbClr val="F5F3EF"/>
                </a:highlight>
                <a:ea typeface="+mj-ea"/>
                <a:cs typeface="+mj-cs"/>
              </a:rPr>
              <a:t>long distance </a:t>
            </a:r>
            <a:r>
              <a:rPr lang="en-US" sz="2800" kern="1200" dirty="0">
                <a:solidFill>
                  <a:schemeClr val="tx2"/>
                </a:solidFill>
                <a:highlight>
                  <a:srgbClr val="F5F3EF"/>
                </a:highlight>
                <a:ea typeface="+mj-ea"/>
                <a:cs typeface="+mj-cs"/>
              </a:rPr>
              <a:t>phonotactic patterns represented in the mind of the learner?</a:t>
            </a:r>
          </a:p>
        </p:txBody>
      </p:sp>
    </p:spTree>
    <p:extLst>
      <p:ext uri="{BB962C8B-B14F-4D97-AF65-F5344CB8AC3E}">
        <p14:creationId xmlns:p14="http://schemas.microsoft.com/office/powerpoint/2010/main" val="123069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
      <a:dk1>
        <a:sysClr val="windowText" lastClr="000000"/>
      </a:dk1>
      <a:lt1>
        <a:srgbClr val="F5F3EF"/>
      </a:lt1>
      <a:dk2>
        <a:srgbClr val="44546A"/>
      </a:dk2>
      <a:lt2>
        <a:srgbClr val="FFFFFF"/>
      </a:lt2>
      <a:accent1>
        <a:srgbClr val="44546A"/>
      </a:accent1>
      <a:accent2>
        <a:srgbClr val="F0432D"/>
      </a:accent2>
      <a:accent3>
        <a:srgbClr val="F37622"/>
      </a:accent3>
      <a:accent4>
        <a:srgbClr val="FFC000"/>
      </a:accent4>
      <a:accent5>
        <a:srgbClr val="5B9BD5"/>
      </a:accent5>
      <a:accent6>
        <a:srgbClr val="70AD47"/>
      </a:accent6>
      <a:hlink>
        <a:srgbClr val="0563C1"/>
      </a:hlink>
      <a:folHlink>
        <a:srgbClr val="954F72"/>
      </a:folHlink>
    </a:clrScheme>
    <a:fontScheme name="Custom 1">
      <a:majorFont>
        <a:latin typeface="Oswald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TotalTime>
  <Words>3991</Words>
  <Application>Microsoft Office PowerPoint</Application>
  <PresentationFormat>Widescreen</PresentationFormat>
  <Paragraphs>807</Paragraphs>
  <Slides>20</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Oswald Light</vt:lpstr>
      <vt:lpstr>Oswald SemiBold</vt:lpstr>
      <vt:lpstr>Raleway</vt:lpstr>
      <vt:lpstr>Raleway Light</vt:lpstr>
      <vt:lpstr>Rockwell</vt:lpstr>
      <vt:lpstr>Office Theme</vt:lpstr>
      <vt:lpstr>PowerPoint Presentation</vt:lpstr>
      <vt:lpstr>LOCALITY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LOCALITY MATTERS</dc:title>
  <dc:creator>Ryan Rhodes</dc:creator>
  <cp:lastModifiedBy>Enes Avcu</cp:lastModifiedBy>
  <cp:revision>124</cp:revision>
  <dcterms:created xsi:type="dcterms:W3CDTF">2020-09-20T19:33:46Z</dcterms:created>
  <dcterms:modified xsi:type="dcterms:W3CDTF">2020-10-02T11:21:22Z</dcterms:modified>
</cp:coreProperties>
</file>